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42B4"/>
    <a:srgbClr val="CC9CDB"/>
    <a:srgbClr val="016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A5B647-47FA-408D-8B68-920E414C9633}" v="12" dt="2020-07-13T20:51:10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537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BEA5B647-47FA-408D-8B68-920E414C9633}"/>
    <pc:docChg chg="modSld modMainMaster">
      <pc:chgData name="Danielle" userId="e2554c37-e717-43a0-ba79-1183ca921ccd" providerId="ADAL" clId="{BEA5B647-47FA-408D-8B68-920E414C9633}" dt="2020-07-13T20:51:13.269" v="93" actId="1076"/>
      <pc:docMkLst>
        <pc:docMk/>
      </pc:docMkLst>
      <pc:sldChg chg="modSp mod">
        <pc:chgData name="Danielle" userId="e2554c37-e717-43a0-ba79-1183ca921ccd" providerId="ADAL" clId="{BEA5B647-47FA-408D-8B68-920E414C9633}" dt="2020-07-13T20:51:13.269" v="93" actId="1076"/>
        <pc:sldMkLst>
          <pc:docMk/>
          <pc:sldMk cId="244818471" sldId="259"/>
        </pc:sldMkLst>
        <pc:spChg chg="mod">
          <ac:chgData name="Danielle" userId="e2554c37-e717-43a0-ba79-1183ca921ccd" providerId="ADAL" clId="{BEA5B647-47FA-408D-8B68-920E414C9633}" dt="2020-07-13T20:51:13.269" v="93" actId="1076"/>
          <ac:spMkLst>
            <pc:docMk/>
            <pc:sldMk cId="244818471" sldId="259"/>
            <ac:spMk id="2" creationId="{00000000-0000-0000-0000-000000000000}"/>
          </ac:spMkLst>
        </pc:spChg>
        <pc:picChg chg="mod">
          <ac:chgData name="Danielle" userId="e2554c37-e717-43a0-ba79-1183ca921ccd" providerId="ADAL" clId="{BEA5B647-47FA-408D-8B68-920E414C9633}" dt="2020-07-13T20:50:10.212" v="5" actId="1076"/>
          <ac:picMkLst>
            <pc:docMk/>
            <pc:sldMk cId="244818471" sldId="259"/>
            <ac:picMk id="24" creationId="{00000000-0000-0000-0000-000000000000}"/>
          </ac:picMkLst>
        </pc:picChg>
      </pc:sldChg>
      <pc:sldChg chg="modSp mod">
        <pc:chgData name="Danielle" userId="e2554c37-e717-43a0-ba79-1183ca921ccd" providerId="ADAL" clId="{BEA5B647-47FA-408D-8B68-920E414C9633}" dt="2020-07-13T20:51:02.418" v="88" actId="1076"/>
        <pc:sldMkLst>
          <pc:docMk/>
          <pc:sldMk cId="3019382434" sldId="260"/>
        </pc:sldMkLst>
        <pc:spChg chg="mod">
          <ac:chgData name="Danielle" userId="e2554c37-e717-43a0-ba79-1183ca921ccd" providerId="ADAL" clId="{BEA5B647-47FA-408D-8B68-920E414C9633}" dt="2020-07-13T20:51:02.418" v="88" actId="1076"/>
          <ac:spMkLst>
            <pc:docMk/>
            <pc:sldMk cId="3019382434" sldId="260"/>
            <ac:spMk id="11" creationId="{00000000-0000-0000-0000-000000000000}"/>
          </ac:spMkLst>
        </pc:spChg>
        <pc:picChg chg="mod">
          <ac:chgData name="Danielle" userId="e2554c37-e717-43a0-ba79-1183ca921ccd" providerId="ADAL" clId="{BEA5B647-47FA-408D-8B68-920E414C9633}" dt="2020-07-13T20:50:14.038" v="26" actId="1036"/>
          <ac:picMkLst>
            <pc:docMk/>
            <pc:sldMk cId="3019382434" sldId="260"/>
            <ac:picMk id="23" creationId="{00000000-0000-0000-0000-000000000000}"/>
          </ac:picMkLst>
        </pc:picChg>
      </pc:sldChg>
      <pc:sldChg chg="modSp mod">
        <pc:chgData name="Danielle" userId="e2554c37-e717-43a0-ba79-1183ca921ccd" providerId="ADAL" clId="{BEA5B647-47FA-408D-8B68-920E414C9633}" dt="2020-07-13T20:50:19.276" v="53" actId="1036"/>
        <pc:sldMkLst>
          <pc:docMk/>
          <pc:sldMk cId="3461917458" sldId="261"/>
        </pc:sldMkLst>
        <pc:picChg chg="mod">
          <ac:chgData name="Danielle" userId="e2554c37-e717-43a0-ba79-1183ca921ccd" providerId="ADAL" clId="{BEA5B647-47FA-408D-8B68-920E414C9633}" dt="2020-07-13T20:50:19.276" v="53" actId="1036"/>
          <ac:picMkLst>
            <pc:docMk/>
            <pc:sldMk cId="3461917458" sldId="261"/>
            <ac:picMk id="22" creationId="{00000000-0000-0000-0000-000000000000}"/>
          </ac:picMkLst>
        </pc:picChg>
      </pc:sldChg>
      <pc:sldChg chg="modSp mod">
        <pc:chgData name="Danielle" userId="e2554c37-e717-43a0-ba79-1183ca921ccd" providerId="ADAL" clId="{BEA5B647-47FA-408D-8B68-920E414C9633}" dt="2020-07-13T20:51:06.198" v="89" actId="1076"/>
        <pc:sldMkLst>
          <pc:docMk/>
          <pc:sldMk cId="1165442484" sldId="262"/>
        </pc:sldMkLst>
        <pc:spChg chg="mod">
          <ac:chgData name="Danielle" userId="e2554c37-e717-43a0-ba79-1183ca921ccd" providerId="ADAL" clId="{BEA5B647-47FA-408D-8B68-920E414C9633}" dt="2020-07-13T20:51:06.198" v="89" actId="1076"/>
          <ac:spMkLst>
            <pc:docMk/>
            <pc:sldMk cId="1165442484" sldId="262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BEA5B647-47FA-408D-8B68-920E414C9633}" dt="2020-07-13T20:50:29.964" v="71" actId="1036"/>
        <pc:sldMkLst>
          <pc:docMk/>
          <pc:sldMk cId="2506363587" sldId="263"/>
        </pc:sldMkLst>
        <pc:picChg chg="mod">
          <ac:chgData name="Danielle" userId="e2554c37-e717-43a0-ba79-1183ca921ccd" providerId="ADAL" clId="{BEA5B647-47FA-408D-8B68-920E414C9633}" dt="2020-07-13T20:50:29.964" v="71" actId="1036"/>
          <ac:picMkLst>
            <pc:docMk/>
            <pc:sldMk cId="2506363587" sldId="263"/>
            <ac:picMk id="19" creationId="{00000000-0000-0000-0000-000000000000}"/>
          </ac:picMkLst>
        </pc:picChg>
      </pc:sldChg>
      <pc:sldMasterChg chg="addSp modSp mod">
        <pc:chgData name="Danielle" userId="e2554c37-e717-43a0-ba79-1183ca921ccd" providerId="ADAL" clId="{BEA5B647-47FA-408D-8B68-920E414C9633}" dt="2020-07-13T20:49:54.724" v="4" actId="1582"/>
        <pc:sldMasterMkLst>
          <pc:docMk/>
          <pc:sldMasterMk cId="2504882336" sldId="2147483660"/>
        </pc:sldMasterMkLst>
        <pc:spChg chg="add mod">
          <ac:chgData name="Danielle" userId="e2554c37-e717-43a0-ba79-1183ca921ccd" providerId="ADAL" clId="{BEA5B647-47FA-408D-8B68-920E414C9633}" dt="2020-07-13T20:49:54.724" v="4" actId="1582"/>
          <ac:spMkLst>
            <pc:docMk/>
            <pc:sldMasterMk cId="2504882336" sldId="2147483660"/>
            <ac:spMk id="2" creationId="{65A9AE9D-B359-4F0C-930B-1BD4BB01FF29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45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366034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994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Department Treasure Hunt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83017"/>
            <a:ext cx="1337196" cy="88925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A9AE9D-B359-4F0C-930B-1BD4BB01FF29}"/>
              </a:ext>
            </a:extLst>
          </p:cNvPr>
          <p:cNvSpPr/>
          <p:nvPr userDrawn="1"/>
        </p:nvSpPr>
        <p:spPr>
          <a:xfrm>
            <a:off x="81280" y="76200"/>
            <a:ext cx="9723120" cy="6690360"/>
          </a:xfrm>
          <a:prstGeom prst="rect">
            <a:avLst/>
          </a:prstGeom>
          <a:noFill/>
          <a:ln w="76200">
            <a:solidFill>
              <a:srgbClr val="9942B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88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7679" t="50514" r="24701" b="16769"/>
          <a:stretch/>
        </p:blipFill>
        <p:spPr>
          <a:xfrm>
            <a:off x="6364980" y="2706209"/>
            <a:ext cx="3065172" cy="32000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3275" y="3005240"/>
            <a:ext cx="55697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994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out the answers to the maths problems.</a:t>
            </a:r>
          </a:p>
          <a:p>
            <a:endParaRPr lang="en-GB" sz="2000" dirty="0">
              <a:solidFill>
                <a:srgbClr val="994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994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problem is marked with a different letter corresponding to the boxes above.</a:t>
            </a:r>
          </a:p>
          <a:p>
            <a:endParaRPr lang="en-GB" sz="2000" dirty="0">
              <a:solidFill>
                <a:srgbClr val="9942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994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Transpose the solution of the problem to a letter using the cipher (right) and enter it under the appropriate box to reveal the word.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385408" y="1118156"/>
            <a:ext cx="5297511" cy="1472486"/>
            <a:chOff x="242552" y="279042"/>
            <a:chExt cx="5297511" cy="147248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l="13318" t="12280" r="45966" b="67591"/>
            <a:stretch/>
          </p:blipFill>
          <p:spPr>
            <a:xfrm>
              <a:off x="242552" y="279042"/>
              <a:ext cx="5297511" cy="1472486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009882" y="1133341"/>
              <a:ext cx="360608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22124" y="1133341"/>
              <a:ext cx="360608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7637" y="1133341"/>
              <a:ext cx="360608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29786" y="1120462"/>
              <a:ext cx="360608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00253" y="1120462"/>
              <a:ext cx="360608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83599" y="1133341"/>
              <a:ext cx="360608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4664" y="1133341"/>
              <a:ext cx="360608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9609" y="6154856"/>
            <a:ext cx="9459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994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to a maths teacher once you’ve found the answer for a prize!</a:t>
            </a:r>
          </a:p>
        </p:txBody>
      </p:sp>
    </p:spTree>
    <p:extLst>
      <p:ext uri="{BB962C8B-B14F-4D97-AF65-F5344CB8AC3E}">
        <p14:creationId xmlns:p14="http://schemas.microsoft.com/office/powerpoint/2010/main" val="46473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l="14056" t="12357" r="80110" b="78633"/>
          <a:stretch/>
        </p:blipFill>
        <p:spPr>
          <a:xfrm>
            <a:off x="7912831" y="132948"/>
            <a:ext cx="1779639" cy="15454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72310" y="2781838"/>
            <a:ext cx="10212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994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	9		7		5		___</a:t>
            </a:r>
          </a:p>
        </p:txBody>
      </p:sp>
    </p:spTree>
    <p:extLst>
      <p:ext uri="{BB962C8B-B14F-4D97-AF65-F5344CB8AC3E}">
        <p14:creationId xmlns:p14="http://schemas.microsoft.com/office/powerpoint/2010/main" val="170979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/>
          <a:srcRect l="20824" t="12280" r="74441" b="78710"/>
          <a:stretch/>
        </p:blipFill>
        <p:spPr>
          <a:xfrm>
            <a:off x="8159531" y="167425"/>
            <a:ext cx="1444487" cy="15454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87899" y="2524259"/>
                <a:ext cx="3065263" cy="19781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1500" b="1" i="1" smtClean="0">
                              <a:solidFill>
                                <a:srgbClr val="9942B4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1500" b="1" i="1" smtClean="0">
                              <a:solidFill>
                                <a:srgbClr val="9942B4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</m:rad>
                    </m:oMath>
                  </m:oMathPara>
                </a14:m>
                <a:endParaRPr lang="en-GB" sz="11500" b="1" dirty="0">
                  <a:solidFill>
                    <a:srgbClr val="9942B4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99" y="2524259"/>
                <a:ext cx="3065263" cy="19781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51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/>
          <a:srcRect l="26363" t="12280" r="69641" b="78710"/>
          <a:stretch/>
        </p:blipFill>
        <p:spPr>
          <a:xfrm>
            <a:off x="8177306" y="303204"/>
            <a:ext cx="1219201" cy="154546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16839" y="2722579"/>
                <a:ext cx="5672322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𝟏𝟎𝟎</m:t>
                      </m:r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𝟓𝟎</m:t>
                      </m:r>
                    </m:oMath>
                  </m:oMathPara>
                </a14:m>
                <a:endParaRPr lang="en-GB" sz="9600" b="1" dirty="0">
                  <a:solidFill>
                    <a:srgbClr val="9942B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839" y="2722579"/>
                <a:ext cx="5672322" cy="1569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81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32336" t="12203" r="64493" b="78787"/>
          <a:stretch/>
        </p:blipFill>
        <p:spPr>
          <a:xfrm>
            <a:off x="8267742" y="328768"/>
            <a:ext cx="967409" cy="154546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975247" y="2704492"/>
                <a:ext cx="3955506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9600" b="1" i="1" baseline="30000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9600" b="1" dirty="0">
                  <a:solidFill>
                    <a:srgbClr val="9942B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247" y="2704492"/>
                <a:ext cx="3955506" cy="1569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38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37614" t="12280" r="57912" b="78710"/>
          <a:stretch/>
        </p:blipFill>
        <p:spPr>
          <a:xfrm>
            <a:off x="8263515" y="256965"/>
            <a:ext cx="1364974" cy="15454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75774" y="2781836"/>
            <a:ext cx="4494727" cy="2485622"/>
          </a:xfrm>
          <a:prstGeom prst="rect">
            <a:avLst/>
          </a:prstGeom>
          <a:solidFill>
            <a:srgbClr val="CC9C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205019" y="5267458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994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7892" y="3701481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994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6082" y="1773553"/>
            <a:ext cx="7827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994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area of this rectangle</a:t>
            </a:r>
          </a:p>
        </p:txBody>
      </p:sp>
    </p:spTree>
    <p:extLst>
      <p:ext uri="{BB962C8B-B14F-4D97-AF65-F5344CB8AC3E}">
        <p14:creationId xmlns:p14="http://schemas.microsoft.com/office/powerpoint/2010/main" val="346191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43153" t="12280" r="52460" b="78710"/>
          <a:stretch/>
        </p:blipFill>
        <p:spPr>
          <a:xfrm>
            <a:off x="7764169" y="188756"/>
            <a:ext cx="1338470" cy="154546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138992" y="2722579"/>
                <a:ext cx="5628016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9600" b="1" i="1" dirty="0" smtClean="0">
                          <a:solidFill>
                            <a:srgbClr val="9942B4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GB" sz="9600" b="1" dirty="0">
                  <a:solidFill>
                    <a:srgbClr val="9942B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992" y="2722579"/>
                <a:ext cx="5628016" cy="1569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442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49104" t="12280" r="45966" b="78710"/>
          <a:stretch/>
        </p:blipFill>
        <p:spPr>
          <a:xfrm>
            <a:off x="8079906" y="200459"/>
            <a:ext cx="1504122" cy="15454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1328752" y="299147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16A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19384" y="472954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16A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 colour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6754" y="5309094"/>
            <a:ext cx="91399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9942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students were asked altogether?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643" y="1275008"/>
            <a:ext cx="5747367" cy="345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6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3AFDF658FE94AAC70CD23DBCF8E2C" ma:contentTypeVersion="10" ma:contentTypeDescription="Create a new document." ma:contentTypeScope="" ma:versionID="c7f98e4f7aa2af65a1ede296f7e09931">
  <xsd:schema xmlns:xsd="http://www.w3.org/2001/XMLSchema" xmlns:xs="http://www.w3.org/2001/XMLSchema" xmlns:p="http://schemas.microsoft.com/office/2006/metadata/properties" xmlns:ns3="831f1419-0446-499f-bdee-01680e863720" targetNamespace="http://schemas.microsoft.com/office/2006/metadata/properties" ma:root="true" ma:fieldsID="ee978020421c1b628e49aca0dbb8dfb7" ns3:_="">
    <xsd:import namespace="831f1419-0446-499f-bdee-01680e8637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f1419-0446-499f-bdee-01680e8637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9E7121-61CE-4D64-91D4-72F5876BF2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f1419-0446-499f-bdee-01680e863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C8BD32-72CA-4E45-9C59-C6C62D6CF2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E879AF-721B-4EBA-A88B-BC9294F3B3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108</Words>
  <Application>Microsoft Office PowerPoint</Application>
  <PresentationFormat>A4 Paper (210x297 mm)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6</cp:revision>
  <dcterms:created xsi:type="dcterms:W3CDTF">2017-10-11T15:25:07Z</dcterms:created>
  <dcterms:modified xsi:type="dcterms:W3CDTF">2020-07-13T20:51:18Z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0x0101006CA3AFDF658FE94AAC70CD23DBCF8E2C</vt:lpwstr>
  </property>
</Properties>
</file>