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sldIdLst>
    <p:sldId id="256" r:id="rId3"/>
    <p:sldId id="257" r:id="rId4"/>
    <p:sldId id="272" r:id="rId5"/>
    <p:sldId id="258" r:id="rId6"/>
    <p:sldId id="259" r:id="rId7"/>
    <p:sldId id="273" r:id="rId8"/>
    <p:sldId id="274" r:id="rId9"/>
    <p:sldId id="268" r:id="rId10"/>
    <p:sldId id="263" r:id="rId11"/>
    <p:sldId id="275" r:id="rId12"/>
    <p:sldId id="267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A76BF-F274-45DB-8244-8E22EBC3A783}" v="407" dt="2020-05-09T19:36:53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B6A76BF-F274-45DB-8244-8E22EBC3A783}"/>
    <pc:docChg chg="custSel addSld delSld modSld modMainMaster">
      <pc:chgData name="Danielle" userId="e2554c37-e717-43a0-ba79-1183ca921ccd" providerId="ADAL" clId="{DB6A76BF-F274-45DB-8244-8E22EBC3A783}" dt="2020-05-18T19:44:29.536" v="477" actId="1038"/>
      <pc:docMkLst>
        <pc:docMk/>
      </pc:docMkLst>
      <pc:sldChg chg="modSp">
        <pc:chgData name="Danielle" userId="e2554c37-e717-43a0-ba79-1183ca921ccd" providerId="ADAL" clId="{DB6A76BF-F274-45DB-8244-8E22EBC3A783}" dt="2020-05-09T09:20:20.197" v="17" actId="2711"/>
        <pc:sldMkLst>
          <pc:docMk/>
          <pc:sldMk cId="245955087" sldId="256"/>
        </pc:sldMkLst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2" creationId="{250F4D2D-B82E-4E06-82AC-D8D9FA2E36DF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3" creationId="{5724C9C9-0E47-4BA5-BC79-D81B0D43F04F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4" creationId="{330A54E3-BBED-400D-A642-773D90713FC3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5" creationId="{48BBB77C-0823-4906-AE9D-706B8AB86354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6" creationId="{C91BB5AD-2632-45C8-8A80-0FD845AC0D52}"/>
          </ac:spMkLst>
        </pc:spChg>
        <pc:spChg chg="mod">
          <ac:chgData name="Danielle" userId="e2554c37-e717-43a0-ba79-1183ca921ccd" providerId="ADAL" clId="{DB6A76BF-F274-45DB-8244-8E22EBC3A783}" dt="2020-05-09T09:20:20.197" v="17" actId="2711"/>
          <ac:spMkLst>
            <pc:docMk/>
            <pc:sldMk cId="245955087" sldId="256"/>
            <ac:spMk id="27" creationId="{BEAE9F0A-B861-45D5-94BD-F7D1E0EF4A15}"/>
          </ac:spMkLst>
        </pc:spChg>
        <pc:picChg chg="mod">
          <ac:chgData name="Danielle" userId="e2554c37-e717-43a0-ba79-1183ca921ccd" providerId="ADAL" clId="{DB6A76BF-F274-45DB-8244-8E22EBC3A783}" dt="2020-05-09T09:20:20.197" v="17" actId="2711"/>
          <ac:picMkLst>
            <pc:docMk/>
            <pc:sldMk cId="245955087" sldId="256"/>
            <ac:picMk id="2" creationId="{660D42B1-19F4-4ADE-87BC-F8542E30487A}"/>
          </ac:picMkLst>
        </pc:picChg>
        <pc:picChg chg="mod">
          <ac:chgData name="Danielle" userId="e2554c37-e717-43a0-ba79-1183ca921ccd" providerId="ADAL" clId="{DB6A76BF-F274-45DB-8244-8E22EBC3A783}" dt="2020-05-09T09:20:20.197" v="17" actId="2711"/>
          <ac:picMkLst>
            <pc:docMk/>
            <pc:sldMk cId="245955087" sldId="256"/>
            <ac:picMk id="3" creationId="{DC048C25-60D9-4E5C-A7CD-5CB44C3AB6CC}"/>
          </ac:picMkLst>
        </pc:picChg>
        <pc:picChg chg="mod">
          <ac:chgData name="Danielle" userId="e2554c37-e717-43a0-ba79-1183ca921ccd" providerId="ADAL" clId="{DB6A76BF-F274-45DB-8244-8E22EBC3A783}" dt="2020-05-09T09:20:20.197" v="17" actId="2711"/>
          <ac:picMkLst>
            <pc:docMk/>
            <pc:sldMk cId="245955087" sldId="256"/>
            <ac:picMk id="5" creationId="{7D2BE559-F735-4AF0-94B8-C117A886CE7A}"/>
          </ac:picMkLst>
        </pc:picChg>
        <pc:picChg chg="mod">
          <ac:chgData name="Danielle" userId="e2554c37-e717-43a0-ba79-1183ca921ccd" providerId="ADAL" clId="{DB6A76BF-F274-45DB-8244-8E22EBC3A783}" dt="2020-05-09T09:20:20.197" v="17" actId="2711"/>
          <ac:picMkLst>
            <pc:docMk/>
            <pc:sldMk cId="245955087" sldId="256"/>
            <ac:picMk id="7" creationId="{BA9882C9-C18F-4149-9729-468493841778}"/>
          </ac:picMkLst>
        </pc:picChg>
        <pc:picChg chg="mod">
          <ac:chgData name="Danielle" userId="e2554c37-e717-43a0-ba79-1183ca921ccd" providerId="ADAL" clId="{DB6A76BF-F274-45DB-8244-8E22EBC3A783}" dt="2020-05-09T09:20:20.197" v="17" actId="2711"/>
          <ac:picMkLst>
            <pc:docMk/>
            <pc:sldMk cId="245955087" sldId="256"/>
            <ac:picMk id="8" creationId="{F5864363-2D84-4E5D-882F-F98DBB14E69B}"/>
          </ac:picMkLst>
        </pc:picChg>
      </pc:sldChg>
      <pc:sldChg chg="addSp delSp modSp mod delAnim modAnim">
        <pc:chgData name="Danielle" userId="e2554c37-e717-43a0-ba79-1183ca921ccd" providerId="ADAL" clId="{DB6A76BF-F274-45DB-8244-8E22EBC3A783}" dt="2020-05-09T09:25:16.779" v="95"/>
        <pc:sldMkLst>
          <pc:docMk/>
          <pc:sldMk cId="2616948679" sldId="257"/>
        </pc:sldMkLst>
        <pc:spChg chg="mod">
          <ac:chgData name="Danielle" userId="e2554c37-e717-43a0-ba79-1183ca921ccd" providerId="ADAL" clId="{DB6A76BF-F274-45DB-8244-8E22EBC3A783}" dt="2020-05-09T09:20:27.848" v="18" actId="2711"/>
          <ac:spMkLst>
            <pc:docMk/>
            <pc:sldMk cId="2616948679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0:27.848" v="18" actId="2711"/>
          <ac:spMkLst>
            <pc:docMk/>
            <pc:sldMk cId="2616948679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0:57.939" v="27" actId="20577"/>
          <ac:spMkLst>
            <pc:docMk/>
            <pc:sldMk cId="2616948679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1:13.298" v="38" actId="20577"/>
          <ac:spMkLst>
            <pc:docMk/>
            <pc:sldMk cId="2616948679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1:17.318" v="39"/>
          <ac:spMkLst>
            <pc:docMk/>
            <pc:sldMk cId="2616948679" sldId="257"/>
            <ac:spMk id="7" creationId="{00000000-0000-0000-0000-000000000000}"/>
          </ac:spMkLst>
        </pc:spChg>
        <pc:spChg chg="add mod">
          <ac:chgData name="Danielle" userId="e2554c37-e717-43a0-ba79-1183ca921ccd" providerId="ADAL" clId="{DB6A76BF-F274-45DB-8244-8E22EBC3A783}" dt="2020-05-09T09:23:58.573" v="83" actId="1035"/>
          <ac:spMkLst>
            <pc:docMk/>
            <pc:sldMk cId="2616948679" sldId="257"/>
            <ac:spMk id="8" creationId="{FFD4CEF9-3E37-40F5-B743-833BECBCCFA3}"/>
          </ac:spMkLst>
        </pc:spChg>
        <pc:spChg chg="mod">
          <ac:chgData name="Danielle" userId="e2554c37-e717-43a0-ba79-1183ca921ccd" providerId="ADAL" clId="{DB6A76BF-F274-45DB-8244-8E22EBC3A783}" dt="2020-05-09T09:23:58.573" v="83" actId="1035"/>
          <ac:spMkLst>
            <pc:docMk/>
            <pc:sldMk cId="2616948679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3:58.573" v="83" actId="1035"/>
          <ac:spMkLst>
            <pc:docMk/>
            <pc:sldMk cId="2616948679" sldId="257"/>
            <ac:spMk id="16" creationId="{00000000-0000-0000-0000-000000000000}"/>
          </ac:spMkLst>
        </pc:spChg>
        <pc:spChg chg="add del mod">
          <ac:chgData name="Danielle" userId="e2554c37-e717-43a0-ba79-1183ca921ccd" providerId="ADAL" clId="{DB6A76BF-F274-45DB-8244-8E22EBC3A783}" dt="2020-05-09T09:22:31.636" v="60" actId="478"/>
          <ac:spMkLst>
            <pc:docMk/>
            <pc:sldMk cId="2616948679" sldId="257"/>
            <ac:spMk id="17" creationId="{E98DF4D6-62BE-4392-928E-87C8410985CA}"/>
          </ac:spMkLst>
        </pc:spChg>
        <pc:spChg chg="mod">
          <ac:chgData name="Danielle" userId="e2554c37-e717-43a0-ba79-1183ca921ccd" providerId="ADAL" clId="{DB6A76BF-F274-45DB-8244-8E22EBC3A783}" dt="2020-05-09T09:23:58.573" v="83" actId="1035"/>
          <ac:spMkLst>
            <pc:docMk/>
            <pc:sldMk cId="2616948679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0:27.848" v="18" actId="2711"/>
          <ac:spMkLst>
            <pc:docMk/>
            <pc:sldMk cId="2616948679" sldId="257"/>
            <ac:spMk id="19" creationId="{00000000-0000-0000-0000-000000000000}"/>
          </ac:spMkLst>
        </pc:spChg>
        <pc:spChg chg="del mod">
          <ac:chgData name="Danielle" userId="e2554c37-e717-43a0-ba79-1183ca921ccd" providerId="ADAL" clId="{DB6A76BF-F274-45DB-8244-8E22EBC3A783}" dt="2020-05-09T09:22:03.328" v="46" actId="478"/>
          <ac:spMkLst>
            <pc:docMk/>
            <pc:sldMk cId="2616948679" sldId="257"/>
            <ac:spMk id="20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3:58.573" v="83" actId="1035"/>
          <ac:spMkLst>
            <pc:docMk/>
            <pc:sldMk cId="2616948679" sldId="257"/>
            <ac:spMk id="21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3:04.461" v="69" actId="1076"/>
          <ac:spMkLst>
            <pc:docMk/>
            <pc:sldMk cId="2616948679" sldId="257"/>
            <ac:spMk id="22" creationId="{00000000-0000-0000-0000-000000000000}"/>
          </ac:spMkLst>
        </pc:spChg>
        <pc:spChg chg="del mod">
          <ac:chgData name="Danielle" userId="e2554c37-e717-43a0-ba79-1183ca921ccd" providerId="ADAL" clId="{DB6A76BF-F274-45DB-8244-8E22EBC3A783}" dt="2020-05-09T09:23:08.707" v="72" actId="478"/>
          <ac:spMkLst>
            <pc:docMk/>
            <pc:sldMk cId="2616948679" sldId="257"/>
            <ac:spMk id="23" creationId="{00000000-0000-0000-0000-000000000000}"/>
          </ac:spMkLst>
        </pc:spChg>
        <pc:spChg chg="add mod">
          <ac:chgData name="Danielle" userId="e2554c37-e717-43a0-ba79-1183ca921ccd" providerId="ADAL" clId="{DB6A76BF-F274-45DB-8244-8E22EBC3A783}" dt="2020-05-09T09:24:03.470" v="84" actId="1035"/>
          <ac:spMkLst>
            <pc:docMk/>
            <pc:sldMk cId="2616948679" sldId="257"/>
            <ac:spMk id="24" creationId="{9FFF8749-DEED-4D73-B82E-894B0779D226}"/>
          </ac:spMkLst>
        </pc:spChg>
        <pc:picChg chg="mod">
          <ac:chgData name="Danielle" userId="e2554c37-e717-43a0-ba79-1183ca921ccd" providerId="ADAL" clId="{DB6A76BF-F274-45DB-8244-8E22EBC3A783}" dt="2020-05-09T09:20:27.848" v="18" actId="2711"/>
          <ac:picMkLst>
            <pc:docMk/>
            <pc:sldMk cId="2616948679" sldId="257"/>
            <ac:picMk id="3" creationId="{00000000-0000-0000-0000-000000000000}"/>
          </ac:picMkLst>
        </pc:picChg>
      </pc:sldChg>
      <pc:sldChg chg="addSp delSp modSp mod delAnim modAnim">
        <pc:chgData name="Danielle" userId="e2554c37-e717-43a0-ba79-1183ca921ccd" providerId="ADAL" clId="{DB6A76BF-F274-45DB-8244-8E22EBC3A783}" dt="2020-05-18T19:44:29.536" v="477" actId="1038"/>
        <pc:sldMkLst>
          <pc:docMk/>
          <pc:sldMk cId="196224565" sldId="258"/>
        </pc:sldMkLst>
        <pc:spChg chg="mod">
          <ac:chgData name="Danielle" userId="e2554c37-e717-43a0-ba79-1183ca921ccd" providerId="ADAL" clId="{DB6A76BF-F274-45DB-8244-8E22EBC3A783}" dt="2020-05-09T09:25:55.225" v="97" actId="2711"/>
          <ac:spMkLst>
            <pc:docMk/>
            <pc:sldMk cId="196224565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5:55.225" v="97" actId="2711"/>
          <ac:spMkLst>
            <pc:docMk/>
            <pc:sldMk cId="196224565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8:01.349" v="137" actId="16959"/>
          <ac:spMkLst>
            <pc:docMk/>
            <pc:sldMk cId="196224565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18T19:44:27.283" v="476" actId="1038"/>
          <ac:spMkLst>
            <pc:docMk/>
            <pc:sldMk cId="196224565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18T19:44:29.536" v="477" actId="1038"/>
          <ac:spMkLst>
            <pc:docMk/>
            <pc:sldMk cId="196224565" sldId="258"/>
            <ac:spMk id="7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6:15.946" v="100"/>
          <ac:spMkLst>
            <pc:docMk/>
            <pc:sldMk cId="196224565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6:19.726" v="101"/>
          <ac:spMkLst>
            <pc:docMk/>
            <pc:sldMk cId="196224565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6:11.808" v="99" actId="122"/>
          <ac:spMkLst>
            <pc:docMk/>
            <pc:sldMk cId="196224565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6:11.808" v="99" actId="122"/>
          <ac:spMkLst>
            <pc:docMk/>
            <pc:sldMk cId="196224565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7:32.428" v="125" actId="1076"/>
          <ac:spMkLst>
            <pc:docMk/>
            <pc:sldMk cId="196224565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7:34.881" v="126" actId="1076"/>
          <ac:spMkLst>
            <pc:docMk/>
            <pc:sldMk cId="196224565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7:38.641" v="127" actId="1076"/>
          <ac:spMkLst>
            <pc:docMk/>
            <pc:sldMk cId="196224565" sldId="258"/>
            <ac:spMk id="22" creationId="{00000000-0000-0000-0000-000000000000}"/>
          </ac:spMkLst>
        </pc:spChg>
        <pc:spChg chg="del mod">
          <ac:chgData name="Danielle" userId="e2554c37-e717-43a0-ba79-1183ca921ccd" providerId="ADAL" clId="{DB6A76BF-F274-45DB-8244-8E22EBC3A783}" dt="2020-05-09T09:26:45.521" v="111" actId="478"/>
          <ac:spMkLst>
            <pc:docMk/>
            <pc:sldMk cId="196224565" sldId="258"/>
            <ac:spMk id="23" creationId="{00000000-0000-0000-0000-000000000000}"/>
          </ac:spMkLst>
        </pc:spChg>
        <pc:spChg chg="add mod">
          <ac:chgData name="Danielle" userId="e2554c37-e717-43a0-ba79-1183ca921ccd" providerId="ADAL" clId="{DB6A76BF-F274-45DB-8244-8E22EBC3A783}" dt="2020-05-09T09:27:44.351" v="128" actId="1076"/>
          <ac:spMkLst>
            <pc:docMk/>
            <pc:sldMk cId="196224565" sldId="258"/>
            <ac:spMk id="24" creationId="{BFAC262C-041E-4EE1-BEBD-A1C6B8D6065B}"/>
          </ac:spMkLst>
        </pc:spChg>
        <pc:picChg chg="mod">
          <ac:chgData name="Danielle" userId="e2554c37-e717-43a0-ba79-1183ca921ccd" providerId="ADAL" clId="{DB6A76BF-F274-45DB-8244-8E22EBC3A783}" dt="2020-05-09T09:25:55.225" v="97" actId="2711"/>
          <ac:picMkLst>
            <pc:docMk/>
            <pc:sldMk cId="196224565" sldId="258"/>
            <ac:picMk id="17" creationId="{00000000-0000-0000-0000-000000000000}"/>
          </ac:picMkLst>
        </pc:picChg>
      </pc:sldChg>
      <pc:sldChg chg="modSp mod">
        <pc:chgData name="Danielle" userId="e2554c37-e717-43a0-ba79-1183ca921ccd" providerId="ADAL" clId="{DB6A76BF-F274-45DB-8244-8E22EBC3A783}" dt="2020-05-09T09:28:38.392" v="141" actId="2711"/>
        <pc:sldMkLst>
          <pc:docMk/>
          <pc:sldMk cId="2234056659" sldId="259"/>
        </pc:sldMkLst>
        <pc:spChg chg="mod">
          <ac:chgData name="Danielle" userId="e2554c37-e717-43a0-ba79-1183ca921ccd" providerId="ADAL" clId="{DB6A76BF-F274-45DB-8244-8E22EBC3A783}" dt="2020-05-09T09:28:38.392" v="141" actId="2711"/>
          <ac:spMkLst>
            <pc:docMk/>
            <pc:sldMk cId="2234056659" sldId="259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DB6A76BF-F274-45DB-8244-8E22EBC3A783}" dt="2020-05-09T09:28:32.679" v="140" actId="2711"/>
          <ac:graphicFrameMkLst>
            <pc:docMk/>
            <pc:sldMk cId="2234056659" sldId="259"/>
            <ac:graphicFrameMk id="4" creationId="{0331C81E-0CDC-496D-B6F9-3885C2C9AC1C}"/>
          </ac:graphicFrameMkLst>
        </pc:graphicFrameChg>
      </pc:sldChg>
      <pc:sldChg chg="delSp modSp mod">
        <pc:chgData name="Danielle" userId="e2554c37-e717-43a0-ba79-1183ca921ccd" providerId="ADAL" clId="{DB6A76BF-F274-45DB-8244-8E22EBC3A783}" dt="2020-05-09T09:36:04.018" v="222" actId="1036"/>
        <pc:sldMkLst>
          <pc:docMk/>
          <pc:sldMk cId="1701187217" sldId="263"/>
        </pc:sldMkLst>
        <pc:spChg chg="mod">
          <ac:chgData name="Danielle" userId="e2554c37-e717-43a0-ba79-1183ca921ccd" providerId="ADAL" clId="{DB6A76BF-F274-45DB-8244-8E22EBC3A783}" dt="2020-05-09T09:35:58.075" v="220" actId="1076"/>
          <ac:spMkLst>
            <pc:docMk/>
            <pc:sldMk cId="1701187217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6:04.018" v="222" actId="1036"/>
          <ac:spMkLst>
            <pc:docMk/>
            <pc:sldMk cId="1701187217" sldId="263"/>
            <ac:spMk id="4" creationId="{00000000-0000-0000-0000-000000000000}"/>
          </ac:spMkLst>
        </pc:spChg>
        <pc:spChg chg="del mod">
          <ac:chgData name="Danielle" userId="e2554c37-e717-43a0-ba79-1183ca921ccd" providerId="ADAL" clId="{DB6A76BF-F274-45DB-8244-8E22EBC3A783}" dt="2020-05-09T09:34:08.616" v="154" actId="478"/>
          <ac:spMkLst>
            <pc:docMk/>
            <pc:sldMk cId="1701187217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5:58.075" v="220" actId="1076"/>
          <ac:spMkLst>
            <pc:docMk/>
            <pc:sldMk cId="1701187217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6:01.629" v="221" actId="1036"/>
          <ac:spMkLst>
            <pc:docMk/>
            <pc:sldMk cId="1701187217" sldId="263"/>
            <ac:spMk id="8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5:58.075" v="220" actId="1076"/>
          <ac:spMkLst>
            <pc:docMk/>
            <pc:sldMk cId="1701187217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4:49.782" v="168" actId="20577"/>
          <ac:spMkLst>
            <pc:docMk/>
            <pc:sldMk cId="1701187217" sldId="263"/>
            <ac:spMk id="11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5:58.075" v="220" actId="1076"/>
          <ac:spMkLst>
            <pc:docMk/>
            <pc:sldMk cId="1701187217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5:50.810" v="219" actId="20577"/>
          <ac:spMkLst>
            <pc:docMk/>
            <pc:sldMk cId="1701187217" sldId="263"/>
            <ac:spMk id="13" creationId="{00000000-0000-0000-0000-000000000000}"/>
          </ac:spMkLst>
        </pc:spChg>
      </pc:sldChg>
      <pc:sldChg chg="del">
        <pc:chgData name="Danielle" userId="e2554c37-e717-43a0-ba79-1183ca921ccd" providerId="ADAL" clId="{DB6A76BF-F274-45DB-8244-8E22EBC3A783}" dt="2020-05-09T09:38:14.643" v="298" actId="47"/>
        <pc:sldMkLst>
          <pc:docMk/>
          <pc:sldMk cId="161850174" sldId="264"/>
        </pc:sldMkLst>
      </pc:sldChg>
      <pc:sldChg chg="modSp">
        <pc:chgData name="Danielle" userId="e2554c37-e717-43a0-ba79-1183ca921ccd" providerId="ADAL" clId="{DB6A76BF-F274-45DB-8244-8E22EBC3A783}" dt="2020-05-09T09:29:28.986" v="146" actId="2711"/>
        <pc:sldMkLst>
          <pc:docMk/>
          <pc:sldMk cId="3111694855" sldId="268"/>
        </pc:sldMkLst>
        <pc:spChg chg="mod">
          <ac:chgData name="Danielle" userId="e2554c37-e717-43a0-ba79-1183ca921ccd" providerId="ADAL" clId="{DB6A76BF-F274-45DB-8244-8E22EBC3A783}" dt="2020-05-09T09:29:28.986" v="146" actId="2711"/>
          <ac:spMkLst>
            <pc:docMk/>
            <pc:sldMk cId="3111694855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9:28.986" v="146" actId="2711"/>
          <ac:spMkLst>
            <pc:docMk/>
            <pc:sldMk cId="3111694855" sldId="268"/>
            <ac:spMk id="22" creationId="{00000000-0000-0000-0000-000000000000}"/>
          </ac:spMkLst>
        </pc:spChg>
      </pc:sldChg>
      <pc:sldChg chg="modSp mod">
        <pc:chgData name="Danielle" userId="e2554c37-e717-43a0-ba79-1183ca921ccd" providerId="ADAL" clId="{DB6A76BF-F274-45DB-8244-8E22EBC3A783}" dt="2020-05-09T19:36:57.563" v="475" actId="1035"/>
        <pc:sldMkLst>
          <pc:docMk/>
          <pc:sldMk cId="3860170202" sldId="269"/>
        </pc:sldMkLst>
        <pc:spChg chg="mod">
          <ac:chgData name="Danielle" userId="e2554c37-e717-43a0-ba79-1183ca921ccd" providerId="ADAL" clId="{DB6A76BF-F274-45DB-8244-8E22EBC3A783}" dt="2020-05-09T19:36:57.563" v="475" actId="1035"/>
          <ac:spMkLst>
            <pc:docMk/>
            <pc:sldMk cId="3860170202" sldId="269"/>
            <ac:spMk id="4" creationId="{00000000-0000-0000-0000-000000000000}"/>
          </ac:spMkLst>
        </pc:spChg>
      </pc:sldChg>
      <pc:sldChg chg="delSp modSp mod">
        <pc:chgData name="Danielle" userId="e2554c37-e717-43a0-ba79-1183ca921ccd" providerId="ADAL" clId="{DB6A76BF-F274-45DB-8244-8E22EBC3A783}" dt="2020-05-09T19:36:42.327" v="471" actId="20577"/>
        <pc:sldMkLst>
          <pc:docMk/>
          <pc:sldMk cId="1941661592" sldId="270"/>
        </pc:sldMkLst>
        <pc:spChg chg="del">
          <ac:chgData name="Danielle" userId="e2554c37-e717-43a0-ba79-1183ca921ccd" providerId="ADAL" clId="{DB6A76BF-F274-45DB-8244-8E22EBC3A783}" dt="2020-05-09T09:38:35.391" v="312" actId="478"/>
          <ac:spMkLst>
            <pc:docMk/>
            <pc:sldMk cId="1941661592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19:36:42.327" v="471" actId="20577"/>
          <ac:spMkLst>
            <pc:docMk/>
            <pc:sldMk cId="1941661592" sldId="270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DB6A76BF-F274-45DB-8244-8E22EBC3A783}" dt="2020-05-09T09:25:47.079" v="96" actId="2711"/>
        <pc:sldMkLst>
          <pc:docMk/>
          <pc:sldMk cId="3525107953" sldId="272"/>
        </pc:sldMkLst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15" creationId="{ADE05473-8CEA-4F97-A1BB-3218F19C26DC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22" creationId="{250F4D2D-B82E-4E06-82AC-D8D9FA2E36DF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23" creationId="{5724C9C9-0E47-4BA5-BC79-D81B0D43F04F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25" creationId="{48BBB77C-0823-4906-AE9D-706B8AB86354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26" creationId="{C91BB5AD-2632-45C8-8A80-0FD845AC0D52}"/>
          </ac:spMkLst>
        </pc:spChg>
        <pc:spChg chg="mod">
          <ac:chgData name="Danielle" userId="e2554c37-e717-43a0-ba79-1183ca921ccd" providerId="ADAL" clId="{DB6A76BF-F274-45DB-8244-8E22EBC3A783}" dt="2020-05-09T09:25:47.079" v="96" actId="2711"/>
          <ac:spMkLst>
            <pc:docMk/>
            <pc:sldMk cId="3525107953" sldId="272"/>
            <ac:spMk id="27" creationId="{BEAE9F0A-B861-45D5-94BD-F7D1E0EF4A15}"/>
          </ac:spMkLst>
        </pc:spChg>
        <pc:grpChg chg="mod">
          <ac:chgData name="Danielle" userId="e2554c37-e717-43a0-ba79-1183ca921ccd" providerId="ADAL" clId="{DB6A76BF-F274-45DB-8244-8E22EBC3A783}" dt="2020-05-09T09:25:47.079" v="96" actId="2711"/>
          <ac:grpSpMkLst>
            <pc:docMk/>
            <pc:sldMk cId="3525107953" sldId="272"/>
            <ac:grpSpMk id="16" creationId="{362F5658-6E29-4F15-B7E9-2F53F9A0E6C2}"/>
          </ac:grpSpMkLst>
        </pc:grpChg>
        <pc:grpChg chg="mod">
          <ac:chgData name="Danielle" userId="e2554c37-e717-43a0-ba79-1183ca921ccd" providerId="ADAL" clId="{DB6A76BF-F274-45DB-8244-8E22EBC3A783}" dt="2020-05-09T09:25:47.079" v="96" actId="2711"/>
          <ac:grpSpMkLst>
            <pc:docMk/>
            <pc:sldMk cId="3525107953" sldId="272"/>
            <ac:grpSpMk id="31" creationId="{118802A9-5373-4721-A38A-D71D7F06974B}"/>
          </ac:grpSpMkLst>
        </pc:grpChg>
        <pc:grpChg chg="mod">
          <ac:chgData name="Danielle" userId="e2554c37-e717-43a0-ba79-1183ca921ccd" providerId="ADAL" clId="{DB6A76BF-F274-45DB-8244-8E22EBC3A783}" dt="2020-05-09T09:25:47.079" v="96" actId="2711"/>
          <ac:grpSpMkLst>
            <pc:docMk/>
            <pc:sldMk cId="3525107953" sldId="272"/>
            <ac:grpSpMk id="59" creationId="{EF659270-DF40-4161-9D69-94A3E5817FD3}"/>
          </ac:grpSpMkLst>
        </pc:grpChg>
      </pc:sldChg>
      <pc:sldChg chg="modSp mod">
        <pc:chgData name="Danielle" userId="e2554c37-e717-43a0-ba79-1183ca921ccd" providerId="ADAL" clId="{DB6A76BF-F274-45DB-8244-8E22EBC3A783}" dt="2020-05-09T09:28:55.655" v="143" actId="2711"/>
        <pc:sldMkLst>
          <pc:docMk/>
          <pc:sldMk cId="3644318132" sldId="273"/>
        </pc:sldMkLst>
        <pc:spChg chg="mod">
          <ac:chgData name="Danielle" userId="e2554c37-e717-43a0-ba79-1183ca921ccd" providerId="ADAL" clId="{DB6A76BF-F274-45DB-8244-8E22EBC3A783}" dt="2020-05-09T09:28:46.464" v="142" actId="2711"/>
          <ac:spMkLst>
            <pc:docMk/>
            <pc:sldMk cId="3644318132" sldId="273"/>
            <ac:spMk id="2" creationId="{00000000-0000-0000-0000-000000000000}"/>
          </ac:spMkLst>
        </pc:spChg>
        <pc:graphicFrameChg chg="modGraphic">
          <ac:chgData name="Danielle" userId="e2554c37-e717-43a0-ba79-1183ca921ccd" providerId="ADAL" clId="{DB6A76BF-F274-45DB-8244-8E22EBC3A783}" dt="2020-05-09T09:28:55.655" v="143" actId="2711"/>
          <ac:graphicFrameMkLst>
            <pc:docMk/>
            <pc:sldMk cId="3644318132" sldId="273"/>
            <ac:graphicFrameMk id="4" creationId="{0331C81E-0CDC-496D-B6F9-3885C2C9AC1C}"/>
          </ac:graphicFrameMkLst>
        </pc:graphicFrameChg>
      </pc:sldChg>
      <pc:sldChg chg="modSp mod">
        <pc:chgData name="Danielle" userId="e2554c37-e717-43a0-ba79-1183ca921ccd" providerId="ADAL" clId="{DB6A76BF-F274-45DB-8244-8E22EBC3A783}" dt="2020-05-09T09:29:17.570" v="145" actId="1076"/>
        <pc:sldMkLst>
          <pc:docMk/>
          <pc:sldMk cId="2268132567" sldId="274"/>
        </pc:sldMkLst>
        <pc:spChg chg="mod">
          <ac:chgData name="Danielle" userId="e2554c37-e717-43a0-ba79-1183ca921ccd" providerId="ADAL" clId="{DB6A76BF-F274-45DB-8244-8E22EBC3A783}" dt="2020-05-09T09:29:17.570" v="145" actId="1076"/>
          <ac:spMkLst>
            <pc:docMk/>
            <pc:sldMk cId="2268132567" sldId="274"/>
            <ac:spMk id="2" creationId="{6D80415A-1C7E-4098-9822-361C74CE9D13}"/>
          </ac:spMkLst>
        </pc:spChg>
        <pc:spChg chg="mod">
          <ac:chgData name="Danielle" userId="e2554c37-e717-43a0-ba79-1183ca921ccd" providerId="ADAL" clId="{DB6A76BF-F274-45DB-8244-8E22EBC3A783}" dt="2020-05-09T09:29:17.570" v="145" actId="1076"/>
          <ac:spMkLst>
            <pc:docMk/>
            <pc:sldMk cId="2268132567" sldId="274"/>
            <ac:spMk id="3" creationId="{4F391CC8-5F60-4C31-8EB4-E95015399358}"/>
          </ac:spMkLst>
        </pc:spChg>
      </pc:sldChg>
      <pc:sldChg chg="modSp add modAnim">
        <pc:chgData name="Danielle" userId="e2554c37-e717-43a0-ba79-1183ca921ccd" providerId="ADAL" clId="{DB6A76BF-F274-45DB-8244-8E22EBC3A783}" dt="2020-05-09T09:38:09.431" v="297" actId="6549"/>
        <pc:sldMkLst>
          <pc:docMk/>
          <pc:sldMk cId="892807133" sldId="275"/>
        </pc:sldMkLst>
        <pc:spChg chg="mod">
          <ac:chgData name="Danielle" userId="e2554c37-e717-43a0-ba79-1183ca921ccd" providerId="ADAL" clId="{DB6A76BF-F274-45DB-8244-8E22EBC3A783}" dt="2020-05-09T09:37:00.581" v="250" actId="20577"/>
          <ac:spMkLst>
            <pc:docMk/>
            <pc:sldMk cId="892807133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7:04.001" v="252" actId="20577"/>
          <ac:spMkLst>
            <pc:docMk/>
            <pc:sldMk cId="892807133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7:16.063" v="264" actId="20577"/>
          <ac:spMkLst>
            <pc:docMk/>
            <pc:sldMk cId="892807133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7:21.875" v="266" actId="20577"/>
          <ac:spMkLst>
            <pc:docMk/>
            <pc:sldMk cId="892807133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7:31.415" v="276" actId="20577"/>
          <ac:spMkLst>
            <pc:docMk/>
            <pc:sldMk cId="892807133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6:47.364" v="242" actId="6549"/>
          <ac:spMkLst>
            <pc:docMk/>
            <pc:sldMk cId="892807133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38:09.431" v="297" actId="6549"/>
          <ac:spMkLst>
            <pc:docMk/>
            <pc:sldMk cId="892807133" sldId="275"/>
            <ac:spMk id="13" creationId="{00000000-0000-0000-0000-000000000000}"/>
          </ac:spMkLst>
        </pc:spChg>
      </pc:sldChg>
      <pc:sldMasterChg chg="modSp modSldLayout">
        <pc:chgData name="Danielle" userId="e2554c37-e717-43a0-ba79-1183ca921ccd" providerId="ADAL" clId="{DB6A76BF-F274-45DB-8244-8E22EBC3A783}" dt="2020-05-09T09:19:06.930" v="2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DB6A76BF-F274-45DB-8244-8E22EBC3A783}" dt="2020-05-09T09:19:00.180" v="1" actId="2711"/>
          <ac:spMkLst>
            <pc:docMk/>
            <pc:sldMasterMk cId="604081878" sldId="2147483697"/>
            <ac:spMk id="18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19:00.180" v="1" actId="2711"/>
          <ac:spMkLst>
            <pc:docMk/>
            <pc:sldMasterMk cId="604081878" sldId="2147483697"/>
            <ac:spMk id="19" creationId="{00000000-0000-0000-0000-000000000000}"/>
          </ac:spMkLst>
        </pc:spChg>
        <pc:picChg chg="mod">
          <ac:chgData name="Danielle" userId="e2554c37-e717-43a0-ba79-1183ca921ccd" providerId="ADAL" clId="{DB6A76BF-F274-45DB-8244-8E22EBC3A783}" dt="2020-05-09T09:19:00.180" v="1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00.180" v="1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00.180" v="1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00.180" v="1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00.180" v="1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B6A76BF-F274-45DB-8244-8E22EBC3A783}" dt="2020-05-09T09:19:06.930" v="2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DB6A76BF-F274-45DB-8244-8E22EBC3A783}" dt="2020-05-09T09:19:06.930" v="2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DB6A76BF-F274-45DB-8244-8E22EBC3A783}" dt="2020-05-09T09:20:08.903" v="16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DB6A76BF-F274-45DB-8244-8E22EBC3A783}" dt="2020-05-09T09:19:17.208" v="3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19:17.208" v="3" actId="2711"/>
          <ac:spMkLst>
            <pc:docMk/>
            <pc:sldMasterMk cId="3443426362" sldId="2147483700"/>
            <ac:spMk id="15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19:17.208" v="3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19:26.626" v="4" actId="1035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DB6A76BF-F274-45DB-8244-8E22EBC3A783}" dt="2020-05-09T09:19:17.208" v="3" actId="2711"/>
          <ac:spMkLst>
            <pc:docMk/>
            <pc:sldMasterMk cId="3443426362" sldId="2147483700"/>
            <ac:spMk id="18" creationId="{00000000-0000-0000-0000-000000000000}"/>
          </ac:spMkLst>
        </pc:sp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DB6A76BF-F274-45DB-8244-8E22EBC3A783}" dt="2020-05-09T09:19:17.208" v="3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B6A76BF-F274-45DB-8244-8E22EBC3A783}" dt="2020-05-09T09:19:37.173" v="5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DB6A76BF-F274-45DB-8244-8E22EBC3A783}" dt="2020-05-09T09:19:37.173" v="5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B6A76BF-F274-45DB-8244-8E22EBC3A783}" dt="2020-05-09T09:20:01.714" v="15" actId="1035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DB6A76BF-F274-45DB-8244-8E22EBC3A783}" dt="2020-05-09T09:19:53.115" v="8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B6A76BF-F274-45DB-8244-8E22EBC3A783}" dt="2020-05-09T09:19:53.115" v="8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B6A76BF-F274-45DB-8244-8E22EBC3A783}" dt="2020-05-09T09:20:01.714" v="15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B6A76BF-F274-45DB-8244-8E22EBC3A783}" dt="2020-05-09T09:19:57.904" v="13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grpChg chg="mod">
            <ac:chgData name="Danielle" userId="e2554c37-e717-43a0-ba79-1183ca921ccd" providerId="ADAL" clId="{DB6A76BF-F274-45DB-8244-8E22EBC3A783}" dt="2020-05-09T09:19:49.751" v="7" actId="207"/>
            <ac:grpSpMkLst>
              <pc:docMk/>
              <pc:sldMasterMk cId="3443426362" sldId="2147483700"/>
              <pc:sldLayoutMk cId="2594748883" sldId="2147483703"/>
              <ac:grpSpMk id="11" creationId="{00000000-0000-0000-0000-000000000000}"/>
            </ac:grpSpMkLst>
          </pc:grpChg>
          <pc:cxnChg chg="mod">
            <ac:chgData name="Danielle" userId="e2554c37-e717-43a0-ba79-1183ca921ccd" providerId="ADAL" clId="{DB6A76BF-F274-45DB-8244-8E22EBC3A783}" dt="2020-05-09T09:19:53.115" v="8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B6A76BF-F274-45DB-8244-8E22EBC3A783}" dt="2020-05-09T09:19:53.115" v="8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B6A76BF-F274-45DB-8244-8E22EBC3A783}" dt="2020-05-09T09:19:53.115" v="8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B6A76BF-F274-45DB-8244-8E22EBC3A783}" dt="2020-05-09T09:19:53.115" v="8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B6A76BF-F274-45DB-8244-8E22EBC3A783}" dt="2020-05-09T09:19:53.115" v="8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B6A76BF-F274-45DB-8244-8E22EBC3A783}" dt="2020-05-09T09:20:08.903" v="16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DB6A76BF-F274-45DB-8244-8E22EBC3A783}" dt="2020-05-09T09:20:08.903" v="16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B6A76BF-F274-45DB-8244-8E22EBC3A783}" dt="2020-05-09T09:20:08.903" v="16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54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Squares, Cubes and Roots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18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Squares, Cubes and 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estimate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square and cube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square root and cube root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 estimate roots of numbers.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24744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next size square you could draw on the pages in your book?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the next one?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small squares are inside each of the big squares?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0D42B1-19F4-4ADE-87BC-F8542E304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08" y="1617104"/>
            <a:ext cx="776844" cy="7707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048C25-60D9-4E5C-A7CD-5CB44C3AB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376" y="1791435"/>
            <a:ext cx="1009286" cy="1021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2BE559-F735-4AF0-94B8-C117A886C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565" y="1317377"/>
            <a:ext cx="1431351" cy="13701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9882C9-C18F-4149-9729-4684938417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7030" y="4797152"/>
            <a:ext cx="1614858" cy="15903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864363-2D84-4E5D-882F-F98DBB14E6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9981" y="4653136"/>
            <a:ext cx="1945169" cy="19512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50F4D2D-B82E-4E06-82AC-D8D9FA2E36DF}"/>
              </a:ext>
            </a:extLst>
          </p:cNvPr>
          <p:cNvSpPr txBox="1"/>
          <p:nvPr/>
        </p:nvSpPr>
        <p:spPr>
          <a:xfrm>
            <a:off x="2418172" y="18565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24C9C9-0E47-4BA5-BC79-D81B0D43F04F}"/>
              </a:ext>
            </a:extLst>
          </p:cNvPr>
          <p:cNvSpPr txBox="1"/>
          <p:nvPr/>
        </p:nvSpPr>
        <p:spPr>
          <a:xfrm>
            <a:off x="4160566" y="21175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0A54E3-BBED-400D-A642-773D90713FC3}"/>
              </a:ext>
            </a:extLst>
          </p:cNvPr>
          <p:cNvSpPr txBox="1"/>
          <p:nvPr/>
        </p:nvSpPr>
        <p:spPr>
          <a:xfrm>
            <a:off x="6501786" y="18178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BBB77C-0823-4906-AE9D-706B8AB86354}"/>
              </a:ext>
            </a:extLst>
          </p:cNvPr>
          <p:cNvSpPr txBox="1"/>
          <p:nvPr/>
        </p:nvSpPr>
        <p:spPr>
          <a:xfrm>
            <a:off x="3123886" y="54441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1BB5AD-2632-45C8-8A80-0FD845AC0D52}"/>
              </a:ext>
            </a:extLst>
          </p:cNvPr>
          <p:cNvSpPr txBox="1"/>
          <p:nvPr/>
        </p:nvSpPr>
        <p:spPr>
          <a:xfrm>
            <a:off x="5721991" y="54441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BEAE9F0A-B861-45D5-94BD-F7D1E0EF4A15}"/>
              </a:ext>
            </a:extLst>
          </p:cNvPr>
          <p:cNvSpPr/>
          <p:nvPr/>
        </p:nvSpPr>
        <p:spPr>
          <a:xfrm>
            <a:off x="1688482" y="2920912"/>
            <a:ext cx="5616624" cy="1821561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call these </a:t>
            </a:r>
            <a:r>
              <a:rPr lang="en-GB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 numbers</a:t>
            </a:r>
          </a:p>
        </p:txBody>
      </p:sp>
    </p:spTree>
    <p:extLst>
      <p:ext uri="{BB962C8B-B14F-4D97-AF65-F5344CB8AC3E}">
        <p14:creationId xmlns:p14="http://schemas.microsoft.com/office/powerpoint/2010/main" val="2459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47866" y="2789522"/>
                <a:ext cx="1500198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866" y="2789522"/>
                <a:ext cx="1500198" cy="496483"/>
              </a:xfrm>
              <a:prstGeom prst="rect">
                <a:avLst/>
              </a:prstGeom>
              <a:blipFill>
                <a:blip r:embed="rId2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98758" y="282331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47866" y="3432464"/>
                <a:ext cx="1500198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866" y="3432464"/>
                <a:ext cx="1500198" cy="497637"/>
              </a:xfrm>
              <a:prstGeom prst="rect">
                <a:avLst/>
              </a:prstGeom>
              <a:blipFill>
                <a:blip r:embed="rId3"/>
                <a:stretch>
                  <a:fillRect t="-2439" b="-26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98758" y="347139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38918" y="3107528"/>
                <a:ext cx="1500198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918" y="3107528"/>
                <a:ext cx="1500198" cy="497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1720" y="1106084"/>
                <a:ext cx="6912768" cy="1272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Estimating Roots</a:t>
                </a:r>
              </a:p>
              <a:p>
                <a:pPr algn="ctr"/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Explain how we know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2 and 3.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06084"/>
                <a:ext cx="6912768" cy="1272208"/>
              </a:xfrm>
              <a:prstGeom prst="rect">
                <a:avLst/>
              </a:prstGeom>
              <a:blipFill>
                <a:blip r:embed="rId5"/>
                <a:stretch>
                  <a:fillRect l="-1411" t="-3349" b="-71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Arrow 11"/>
          <p:cNvSpPr/>
          <p:nvPr/>
        </p:nvSpPr>
        <p:spPr bwMode="auto">
          <a:xfrm>
            <a:off x="5148064" y="3247723"/>
            <a:ext cx="904375" cy="181277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51720" y="4365104"/>
                <a:ext cx="6912768" cy="8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2 and 3.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365104"/>
                <a:ext cx="6912768" cy="865814"/>
              </a:xfrm>
              <a:prstGeom prst="rect">
                <a:avLst/>
              </a:prstGeom>
              <a:blipFill>
                <a:blip r:embed="rId6"/>
                <a:stretch>
                  <a:fillRect l="-1411" t="-1408"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8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7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51720" y="1124744"/>
                <a:ext cx="6912768" cy="4617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therefore lies between 5 and 6.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125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4 and 5.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7 and 8.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3 and 4.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9 and 10.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200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125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g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216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5 and 6.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4617867"/>
              </a:xfrm>
              <a:prstGeom prst="rect">
                <a:avLst/>
              </a:prstGeom>
              <a:blipFill>
                <a:blip r:embed="rId2"/>
                <a:stretch>
                  <a:fillRect l="-794" t="-925" r="-1146" b="-21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66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80928"/>
            <a:ext cx="37397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are 1, 4, 9, 16 called square numbers?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find the 15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square number?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is the square number closest to 30?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sum of two square numbers is 20.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8601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12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6157" y="118694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Square Numbers</a:t>
            </a:r>
          </a:p>
        </p:txBody>
      </p:sp>
      <p:pic>
        <p:nvPicPr>
          <p:cNvPr id="3" name="Picture 4" descr="http://z.about.com/d/math/1/5/_/D/howmanysquare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5714" y="1820204"/>
            <a:ext cx="1299755" cy="12879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03806" y="1806220"/>
            <a:ext cx="155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Area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07105" y="1790551"/>
                <a:ext cx="11430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105" y="1790551"/>
                <a:ext cx="1143008" cy="461665"/>
              </a:xfrm>
              <a:prstGeom prst="rect">
                <a:avLst/>
              </a:prstGeom>
              <a:blipFill>
                <a:blip r:embed="rId3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80486" y="2290010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486" y="2290010"/>
                <a:ext cx="928694" cy="461665"/>
              </a:xfrm>
              <a:prstGeom prst="rect">
                <a:avLst/>
              </a:prstGeom>
              <a:blipFill>
                <a:blip r:embed="rId4"/>
                <a:stretch>
                  <a:fillRect l="-10526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80486" y="2751675"/>
                <a:ext cx="12144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486" y="2751675"/>
                <a:ext cx="1214446" cy="461665"/>
              </a:xfrm>
              <a:prstGeom prst="rect">
                <a:avLst/>
              </a:prstGeom>
              <a:blipFill>
                <a:blip r:embed="rId5"/>
                <a:stretch>
                  <a:fillRect l="-804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50578" y="4162653"/>
                <a:ext cx="5437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578" y="4162653"/>
                <a:ext cx="54373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08108" y="4162653"/>
                <a:ext cx="5437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</m:oMath>
                  </m:oMathPara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108" y="4162653"/>
                <a:ext cx="54373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 bwMode="auto">
          <a:xfrm>
            <a:off x="4067945" y="3658597"/>
            <a:ext cx="2857530" cy="50405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Curved Down Arrow 18"/>
          <p:cNvSpPr/>
          <p:nvPr/>
        </p:nvSpPr>
        <p:spPr bwMode="auto">
          <a:xfrm rot="10800000">
            <a:off x="4067944" y="4725144"/>
            <a:ext cx="2857530" cy="50405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6068" y="3725959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1646" y="4705158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Square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D4CEF9-3E37-40F5-B743-833BECBCCFA3}"/>
                  </a:ext>
                </a:extLst>
              </p:cNvPr>
              <p:cNvSpPr txBox="1"/>
              <p:nvPr/>
            </p:nvSpPr>
            <p:spPr>
              <a:xfrm>
                <a:off x="5280684" y="328498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FD4CEF9-3E37-40F5-B743-833BECBC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684" y="3284984"/>
                <a:ext cx="4320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FF8749-DEED-4D73-B82E-894B0779D226}"/>
                  </a:ext>
                </a:extLst>
              </p:cNvPr>
              <p:cNvSpPr txBox="1"/>
              <p:nvPr/>
            </p:nvSpPr>
            <p:spPr>
              <a:xfrm>
                <a:off x="5280684" y="5229200"/>
                <a:ext cx="43204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FFF8749-DEED-4D73-B82E-894B0779D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684" y="5229200"/>
                <a:ext cx="432048" cy="401970"/>
              </a:xfrm>
              <a:prstGeom prst="rect">
                <a:avLst/>
              </a:prstGeom>
              <a:blipFill>
                <a:blip r:embed="rId9"/>
                <a:stretch>
                  <a:fillRect r="-5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94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18" grpId="0" animBg="1"/>
      <p:bldP spid="19" grpId="0" animBg="1"/>
      <p:bldP spid="21" grpId="0"/>
      <p:bldP spid="22" grpId="0"/>
      <p:bldP spid="8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be 14">
            <a:extLst>
              <a:ext uri="{FF2B5EF4-FFF2-40B4-BE49-F238E27FC236}">
                <a16:creationId xmlns:a16="http://schemas.microsoft.com/office/drawing/2014/main" id="{ADE05473-8CEA-4F97-A1BB-3218F19C26DC}"/>
              </a:ext>
            </a:extLst>
          </p:cNvPr>
          <p:cNvSpPr/>
          <p:nvPr/>
        </p:nvSpPr>
        <p:spPr>
          <a:xfrm>
            <a:off x="2371133" y="1656969"/>
            <a:ext cx="395884" cy="395884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next size cube you could make?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about the next one?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many multilink cubes are each of these bigger cubes made of?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0F4D2D-B82E-4E06-82AC-D8D9FA2E36DF}"/>
              </a:ext>
            </a:extLst>
          </p:cNvPr>
          <p:cNvSpPr txBox="1"/>
          <p:nvPr/>
        </p:nvSpPr>
        <p:spPr>
          <a:xfrm>
            <a:off x="2778212" y="19795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BBB77C-0823-4906-AE9D-706B8AB86354}"/>
              </a:ext>
            </a:extLst>
          </p:cNvPr>
          <p:cNvSpPr txBox="1"/>
          <p:nvPr/>
        </p:nvSpPr>
        <p:spPr>
          <a:xfrm>
            <a:off x="3123885" y="54441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1BB5AD-2632-45C8-8A80-0FD845AC0D52}"/>
              </a:ext>
            </a:extLst>
          </p:cNvPr>
          <p:cNvSpPr txBox="1"/>
          <p:nvPr/>
        </p:nvSpPr>
        <p:spPr>
          <a:xfrm>
            <a:off x="6827628" y="5577349"/>
            <a:ext cx="77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BEAE9F0A-B861-45D5-94BD-F7D1E0EF4A15}"/>
              </a:ext>
            </a:extLst>
          </p:cNvPr>
          <p:cNvSpPr/>
          <p:nvPr/>
        </p:nvSpPr>
        <p:spPr>
          <a:xfrm>
            <a:off x="1763688" y="2492881"/>
            <a:ext cx="5616624" cy="1821561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call these </a:t>
            </a:r>
            <a:r>
              <a:rPr lang="en-GB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cube numbers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2F5658-6E29-4F15-B7E9-2F53F9A0E6C2}"/>
              </a:ext>
            </a:extLst>
          </p:cNvPr>
          <p:cNvGrpSpPr/>
          <p:nvPr/>
        </p:nvGrpSpPr>
        <p:grpSpPr>
          <a:xfrm>
            <a:off x="5244094" y="1478866"/>
            <a:ext cx="792536" cy="789845"/>
            <a:chOff x="1478579" y="2721984"/>
            <a:chExt cx="1232348" cy="1228164"/>
          </a:xfrm>
        </p:grpSpPr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63663585-0655-4570-84ED-89E6605B3FA8}"/>
                </a:ext>
              </a:extLst>
            </p:cNvPr>
            <p:cNvSpPr/>
            <p:nvPr/>
          </p:nvSpPr>
          <p:spPr>
            <a:xfrm>
              <a:off x="1633071" y="31821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E2F609A7-3FE1-4417-B4D0-DE9FC1BBCE41}"/>
                </a:ext>
              </a:extLst>
            </p:cNvPr>
            <p:cNvSpPr/>
            <p:nvPr/>
          </p:nvSpPr>
          <p:spPr>
            <a:xfrm>
              <a:off x="2095351" y="31821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888F6DD2-3383-44C6-93AE-DCA20895C626}"/>
                </a:ext>
              </a:extLst>
            </p:cNvPr>
            <p:cNvSpPr/>
            <p:nvPr/>
          </p:nvSpPr>
          <p:spPr>
            <a:xfrm>
              <a:off x="1478579" y="33345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373E76E9-F731-4786-9D63-2E4379CF1FC3}"/>
                </a:ext>
              </a:extLst>
            </p:cNvPr>
            <p:cNvSpPr/>
            <p:nvPr/>
          </p:nvSpPr>
          <p:spPr>
            <a:xfrm>
              <a:off x="1940859" y="33345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362CB5E8-6CE5-4491-AA81-02124D7139A1}"/>
                </a:ext>
              </a:extLst>
            </p:cNvPr>
            <p:cNvSpPr/>
            <p:nvPr/>
          </p:nvSpPr>
          <p:spPr>
            <a:xfrm>
              <a:off x="1633071" y="272198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3D5B1719-1DC0-4D79-B95A-3B27A97BF5E5}"/>
                </a:ext>
              </a:extLst>
            </p:cNvPr>
            <p:cNvSpPr/>
            <p:nvPr/>
          </p:nvSpPr>
          <p:spPr>
            <a:xfrm>
              <a:off x="2095351" y="272198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316DEFB-8D35-42FC-A596-57F8159572AA}"/>
                </a:ext>
              </a:extLst>
            </p:cNvPr>
            <p:cNvSpPr/>
            <p:nvPr/>
          </p:nvSpPr>
          <p:spPr>
            <a:xfrm>
              <a:off x="1478579" y="287438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E68624B5-BA50-4B7A-9F42-3CE83692DA8B}"/>
                </a:ext>
              </a:extLst>
            </p:cNvPr>
            <p:cNvSpPr/>
            <p:nvPr/>
          </p:nvSpPr>
          <p:spPr>
            <a:xfrm>
              <a:off x="1940859" y="287438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8802A9-5373-4721-A38A-D71D7F06974B}"/>
              </a:ext>
            </a:extLst>
          </p:cNvPr>
          <p:cNvGrpSpPr/>
          <p:nvPr/>
        </p:nvGrpSpPr>
        <p:grpSpPr>
          <a:xfrm>
            <a:off x="1918549" y="4986473"/>
            <a:ext cx="1188804" cy="1176121"/>
            <a:chOff x="3732605" y="2124336"/>
            <a:chExt cx="1848522" cy="1828800"/>
          </a:xfrm>
        </p:grpSpPr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7C359D43-88B9-400C-8F77-7B8A3F383BFF}"/>
                </a:ext>
              </a:extLst>
            </p:cNvPr>
            <p:cNvSpPr/>
            <p:nvPr/>
          </p:nvSpPr>
          <p:spPr>
            <a:xfrm>
              <a:off x="4040991" y="30297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Cube 32">
              <a:extLst>
                <a:ext uri="{FF2B5EF4-FFF2-40B4-BE49-F238E27FC236}">
                  <a16:creationId xmlns:a16="http://schemas.microsoft.com/office/drawing/2014/main" id="{5B377A72-24C1-4E5A-B396-F19372BFC5B0}"/>
                </a:ext>
              </a:extLst>
            </p:cNvPr>
            <p:cNvSpPr/>
            <p:nvPr/>
          </p:nvSpPr>
          <p:spPr>
            <a:xfrm>
              <a:off x="4503271" y="30297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216AA398-C8A7-4A2D-9E71-C1E031B1B99C}"/>
                </a:ext>
              </a:extLst>
            </p:cNvPr>
            <p:cNvSpPr/>
            <p:nvPr/>
          </p:nvSpPr>
          <p:spPr>
            <a:xfrm>
              <a:off x="3886499" y="31821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7A628136-D96E-4603-B1FD-5198E45F84ED}"/>
                </a:ext>
              </a:extLst>
            </p:cNvPr>
            <p:cNvSpPr/>
            <p:nvPr/>
          </p:nvSpPr>
          <p:spPr>
            <a:xfrm>
              <a:off x="4348779" y="31821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2AE05F00-7F69-4B23-9FCA-621B4691850F}"/>
                </a:ext>
              </a:extLst>
            </p:cNvPr>
            <p:cNvSpPr/>
            <p:nvPr/>
          </p:nvSpPr>
          <p:spPr>
            <a:xfrm>
              <a:off x="3732605" y="33345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2C288BC0-BA16-48DC-BDB3-FB782BDB69AF}"/>
                </a:ext>
              </a:extLst>
            </p:cNvPr>
            <p:cNvSpPr/>
            <p:nvPr/>
          </p:nvSpPr>
          <p:spPr>
            <a:xfrm>
              <a:off x="4194885" y="3334572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B8FB6F31-0E44-4A01-8F7D-8AF507893952}"/>
                </a:ext>
              </a:extLst>
            </p:cNvPr>
            <p:cNvSpPr/>
            <p:nvPr/>
          </p:nvSpPr>
          <p:spPr>
            <a:xfrm>
              <a:off x="4965551" y="30327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12811DC3-964C-4DE6-AC9E-1E9FA93BE807}"/>
                </a:ext>
              </a:extLst>
            </p:cNvPr>
            <p:cNvSpPr/>
            <p:nvPr/>
          </p:nvSpPr>
          <p:spPr>
            <a:xfrm>
              <a:off x="4811059" y="31851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B71201BA-0ED5-45B6-BE91-C2C4F1905654}"/>
                </a:ext>
              </a:extLst>
            </p:cNvPr>
            <p:cNvSpPr/>
            <p:nvPr/>
          </p:nvSpPr>
          <p:spPr>
            <a:xfrm>
              <a:off x="4657165" y="33375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2E7583F8-1DD1-4AAB-BD89-0114C1125151}"/>
                </a:ext>
              </a:extLst>
            </p:cNvPr>
            <p:cNvSpPr/>
            <p:nvPr/>
          </p:nvSpPr>
          <p:spPr>
            <a:xfrm>
              <a:off x="4040991" y="25755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A6198DF4-0571-4577-BF7C-7CDB560CDD53}"/>
                </a:ext>
              </a:extLst>
            </p:cNvPr>
            <p:cNvSpPr/>
            <p:nvPr/>
          </p:nvSpPr>
          <p:spPr>
            <a:xfrm>
              <a:off x="4503271" y="25755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96DDDB8A-21CD-4A97-9753-7CB18F91B83A}"/>
                </a:ext>
              </a:extLst>
            </p:cNvPr>
            <p:cNvSpPr/>
            <p:nvPr/>
          </p:nvSpPr>
          <p:spPr>
            <a:xfrm>
              <a:off x="3886499" y="27279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788225BD-0D5C-4C8F-8109-28B622927209}"/>
                </a:ext>
              </a:extLst>
            </p:cNvPr>
            <p:cNvSpPr/>
            <p:nvPr/>
          </p:nvSpPr>
          <p:spPr>
            <a:xfrm>
              <a:off x="4348779" y="27279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81ABFF29-1839-4403-9CD1-D6B318808435}"/>
                </a:ext>
              </a:extLst>
            </p:cNvPr>
            <p:cNvSpPr/>
            <p:nvPr/>
          </p:nvSpPr>
          <p:spPr>
            <a:xfrm>
              <a:off x="3732605" y="28803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89E2215E-37B7-4025-A838-C5186ED53939}"/>
                </a:ext>
              </a:extLst>
            </p:cNvPr>
            <p:cNvSpPr/>
            <p:nvPr/>
          </p:nvSpPr>
          <p:spPr>
            <a:xfrm>
              <a:off x="4194885" y="2880360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85FE35D9-800B-4A2D-BB9F-BB318F14B17F}"/>
                </a:ext>
              </a:extLst>
            </p:cNvPr>
            <p:cNvSpPr/>
            <p:nvPr/>
          </p:nvSpPr>
          <p:spPr>
            <a:xfrm>
              <a:off x="4965551" y="2578548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A5888AB2-8D66-4EAB-987B-0E73210AD675}"/>
                </a:ext>
              </a:extLst>
            </p:cNvPr>
            <p:cNvSpPr/>
            <p:nvPr/>
          </p:nvSpPr>
          <p:spPr>
            <a:xfrm>
              <a:off x="4811059" y="2730948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A0FBD78D-B8C1-413A-8A29-12B17C52678B}"/>
                </a:ext>
              </a:extLst>
            </p:cNvPr>
            <p:cNvSpPr/>
            <p:nvPr/>
          </p:nvSpPr>
          <p:spPr>
            <a:xfrm>
              <a:off x="4657165" y="2883348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56819F23-A4AB-4EBA-B179-8B635851EEF2}"/>
                </a:ext>
              </a:extLst>
            </p:cNvPr>
            <p:cNvSpPr/>
            <p:nvPr/>
          </p:nvSpPr>
          <p:spPr>
            <a:xfrm>
              <a:off x="4040991" y="21243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93B88DAD-048A-47F1-8E13-217A01E3EAA9}"/>
                </a:ext>
              </a:extLst>
            </p:cNvPr>
            <p:cNvSpPr/>
            <p:nvPr/>
          </p:nvSpPr>
          <p:spPr>
            <a:xfrm>
              <a:off x="4503271" y="21243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82F698DA-07AA-4958-9B51-E6ECF8E3B50D}"/>
                </a:ext>
              </a:extLst>
            </p:cNvPr>
            <p:cNvSpPr/>
            <p:nvPr/>
          </p:nvSpPr>
          <p:spPr>
            <a:xfrm>
              <a:off x="3886499" y="22767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BDE0DE96-AE4F-445A-98DF-C4487AB122E9}"/>
                </a:ext>
              </a:extLst>
            </p:cNvPr>
            <p:cNvSpPr/>
            <p:nvPr/>
          </p:nvSpPr>
          <p:spPr>
            <a:xfrm>
              <a:off x="4348779" y="22767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7E4DBB7E-675A-44AD-984E-A38F357CF9E7}"/>
                </a:ext>
              </a:extLst>
            </p:cNvPr>
            <p:cNvSpPr/>
            <p:nvPr/>
          </p:nvSpPr>
          <p:spPr>
            <a:xfrm>
              <a:off x="3732605" y="24291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8F639594-510A-415D-B5FA-A25DF17CD71A}"/>
                </a:ext>
              </a:extLst>
            </p:cNvPr>
            <p:cNvSpPr/>
            <p:nvPr/>
          </p:nvSpPr>
          <p:spPr>
            <a:xfrm>
              <a:off x="4194885" y="2429136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F13A058B-95A9-4CEF-A0E1-C821D3712D17}"/>
                </a:ext>
              </a:extLst>
            </p:cNvPr>
            <p:cNvSpPr/>
            <p:nvPr/>
          </p:nvSpPr>
          <p:spPr>
            <a:xfrm>
              <a:off x="4965551" y="212732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60D1973F-A51D-4310-A8A3-F3AD8F5A7399}"/>
                </a:ext>
              </a:extLst>
            </p:cNvPr>
            <p:cNvSpPr/>
            <p:nvPr/>
          </p:nvSpPr>
          <p:spPr>
            <a:xfrm>
              <a:off x="4811059" y="227972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EB4A0288-23D4-44E0-8BE8-3082F5976EB3}"/>
                </a:ext>
              </a:extLst>
            </p:cNvPr>
            <p:cNvSpPr/>
            <p:nvPr/>
          </p:nvSpPr>
          <p:spPr>
            <a:xfrm>
              <a:off x="4657165" y="2432124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F659270-DF40-4161-9D69-94A3E5817FD3}"/>
              </a:ext>
            </a:extLst>
          </p:cNvPr>
          <p:cNvGrpSpPr/>
          <p:nvPr/>
        </p:nvGrpSpPr>
        <p:grpSpPr>
          <a:xfrm>
            <a:off x="5244094" y="4665797"/>
            <a:ext cx="1584688" cy="1556632"/>
            <a:chOff x="6063021" y="3155983"/>
            <a:chExt cx="2464098" cy="2420472"/>
          </a:xfrm>
        </p:grpSpPr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0052EFCF-D0D2-4D21-9670-F75F24B11D2C}"/>
                </a:ext>
              </a:extLst>
            </p:cNvPr>
            <p:cNvSpPr/>
            <p:nvPr/>
          </p:nvSpPr>
          <p:spPr>
            <a:xfrm>
              <a:off x="6526497" y="45066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9158B181-C560-4CF2-B39D-D59451BC5CA3}"/>
                </a:ext>
              </a:extLst>
            </p:cNvPr>
            <p:cNvSpPr/>
            <p:nvPr/>
          </p:nvSpPr>
          <p:spPr>
            <a:xfrm>
              <a:off x="6988777" y="45066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95EA2434-8441-4CE1-985D-CD9F0892C671}"/>
                </a:ext>
              </a:extLst>
            </p:cNvPr>
            <p:cNvSpPr/>
            <p:nvPr/>
          </p:nvSpPr>
          <p:spPr>
            <a:xfrm>
              <a:off x="6372005" y="46590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6B3E2449-4CE7-4228-8229-336EEC43ED9F}"/>
                </a:ext>
              </a:extLst>
            </p:cNvPr>
            <p:cNvSpPr/>
            <p:nvPr/>
          </p:nvSpPr>
          <p:spPr>
            <a:xfrm>
              <a:off x="6834285" y="46590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3C8B3C7D-E36E-42D1-9B73-DEE4B17C799D}"/>
                </a:ext>
              </a:extLst>
            </p:cNvPr>
            <p:cNvSpPr/>
            <p:nvPr/>
          </p:nvSpPr>
          <p:spPr>
            <a:xfrm>
              <a:off x="6218111" y="48114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1627A503-E8DC-486B-8727-90F1DAD14C9D}"/>
                </a:ext>
              </a:extLst>
            </p:cNvPr>
            <p:cNvSpPr/>
            <p:nvPr/>
          </p:nvSpPr>
          <p:spPr>
            <a:xfrm>
              <a:off x="6680391" y="48114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76FC62D2-616E-4740-A0DB-75F1DEBA7E00}"/>
                </a:ext>
              </a:extLst>
            </p:cNvPr>
            <p:cNvSpPr/>
            <p:nvPr/>
          </p:nvSpPr>
          <p:spPr>
            <a:xfrm>
              <a:off x="7451057" y="45096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C5EC0D00-16DA-4774-AEC6-F2E90EBBC6F6}"/>
                </a:ext>
              </a:extLst>
            </p:cNvPr>
            <p:cNvSpPr/>
            <p:nvPr/>
          </p:nvSpPr>
          <p:spPr>
            <a:xfrm>
              <a:off x="7296565" y="46620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8711BAE3-4662-40AF-BA04-BE7B138411DA}"/>
                </a:ext>
              </a:extLst>
            </p:cNvPr>
            <p:cNvSpPr/>
            <p:nvPr/>
          </p:nvSpPr>
          <p:spPr>
            <a:xfrm>
              <a:off x="7142671" y="48144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740AD35A-CEFA-49D2-9524-AACEA383DF4F}"/>
                </a:ext>
              </a:extLst>
            </p:cNvPr>
            <p:cNvSpPr/>
            <p:nvPr/>
          </p:nvSpPr>
          <p:spPr>
            <a:xfrm>
              <a:off x="6063021" y="495789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417B967E-BCEB-4FDD-8B58-F341028B0CB2}"/>
                </a:ext>
              </a:extLst>
            </p:cNvPr>
            <p:cNvSpPr/>
            <p:nvPr/>
          </p:nvSpPr>
          <p:spPr>
            <a:xfrm>
              <a:off x="6525301" y="495789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93EB35FC-51B1-4387-96FF-5E4F7FED20DE}"/>
                </a:ext>
              </a:extLst>
            </p:cNvPr>
            <p:cNvSpPr/>
            <p:nvPr/>
          </p:nvSpPr>
          <p:spPr>
            <a:xfrm>
              <a:off x="6987581" y="496087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99967D1E-8495-4AA8-9418-5519C167B8F2}"/>
                </a:ext>
              </a:extLst>
            </p:cNvPr>
            <p:cNvSpPr/>
            <p:nvPr/>
          </p:nvSpPr>
          <p:spPr>
            <a:xfrm>
              <a:off x="7911543" y="45066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F5CB0F9C-FAC7-4019-9125-6349EF4E7C10}"/>
                </a:ext>
              </a:extLst>
            </p:cNvPr>
            <p:cNvSpPr/>
            <p:nvPr/>
          </p:nvSpPr>
          <p:spPr>
            <a:xfrm>
              <a:off x="7757051" y="46590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2C7F7C31-5F56-43E4-9BB4-44A6A0E5DD39}"/>
                </a:ext>
              </a:extLst>
            </p:cNvPr>
            <p:cNvSpPr/>
            <p:nvPr/>
          </p:nvSpPr>
          <p:spPr>
            <a:xfrm>
              <a:off x="7603157" y="481146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8346DA71-0448-414E-8E7F-F0F4F74DF155}"/>
                </a:ext>
              </a:extLst>
            </p:cNvPr>
            <p:cNvSpPr/>
            <p:nvPr/>
          </p:nvSpPr>
          <p:spPr>
            <a:xfrm>
              <a:off x="7448067" y="495789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0D0406A2-0236-4D8C-A3ED-141D7A53082F}"/>
                </a:ext>
              </a:extLst>
            </p:cNvPr>
            <p:cNvSpPr/>
            <p:nvPr/>
          </p:nvSpPr>
          <p:spPr>
            <a:xfrm>
              <a:off x="6526497" y="40614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E9019999-5E6A-4D44-99D9-9AC43A93C1A6}"/>
                </a:ext>
              </a:extLst>
            </p:cNvPr>
            <p:cNvSpPr/>
            <p:nvPr/>
          </p:nvSpPr>
          <p:spPr>
            <a:xfrm>
              <a:off x="6988777" y="40614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737DF143-A8AA-44C4-8DE2-9CF277BFE93B}"/>
                </a:ext>
              </a:extLst>
            </p:cNvPr>
            <p:cNvSpPr/>
            <p:nvPr/>
          </p:nvSpPr>
          <p:spPr>
            <a:xfrm>
              <a:off x="6372005" y="42138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E50AD359-AEA7-4E15-987F-856A99C7E5BE}"/>
                </a:ext>
              </a:extLst>
            </p:cNvPr>
            <p:cNvSpPr/>
            <p:nvPr/>
          </p:nvSpPr>
          <p:spPr>
            <a:xfrm>
              <a:off x="6834285" y="42138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56BEFBB4-AB1F-48A7-8CE1-4FEE0C987ED1}"/>
                </a:ext>
              </a:extLst>
            </p:cNvPr>
            <p:cNvSpPr/>
            <p:nvPr/>
          </p:nvSpPr>
          <p:spPr>
            <a:xfrm>
              <a:off x="6218111" y="43662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290E4BA6-7B8F-4B55-A89D-249043C439FB}"/>
                </a:ext>
              </a:extLst>
            </p:cNvPr>
            <p:cNvSpPr/>
            <p:nvPr/>
          </p:nvSpPr>
          <p:spPr>
            <a:xfrm>
              <a:off x="6680391" y="43662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3E88C455-89CE-461C-8A99-4B6E379DEF43}"/>
                </a:ext>
              </a:extLst>
            </p:cNvPr>
            <p:cNvSpPr/>
            <p:nvPr/>
          </p:nvSpPr>
          <p:spPr>
            <a:xfrm>
              <a:off x="7451057" y="40644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4C52E137-8BA8-4028-9FB7-EB8F3F29115F}"/>
                </a:ext>
              </a:extLst>
            </p:cNvPr>
            <p:cNvSpPr/>
            <p:nvPr/>
          </p:nvSpPr>
          <p:spPr>
            <a:xfrm>
              <a:off x="7296565" y="42168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5D808EB9-F7E4-4580-B6F2-0DA908E953BC}"/>
                </a:ext>
              </a:extLst>
            </p:cNvPr>
            <p:cNvSpPr/>
            <p:nvPr/>
          </p:nvSpPr>
          <p:spPr>
            <a:xfrm>
              <a:off x="7142671" y="43692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FFD2C0A0-C466-410A-A495-98AF0BF69B2D}"/>
                </a:ext>
              </a:extLst>
            </p:cNvPr>
            <p:cNvSpPr/>
            <p:nvPr/>
          </p:nvSpPr>
          <p:spPr>
            <a:xfrm>
              <a:off x="6063021" y="451264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544F4F4F-1813-4B2F-B757-7C903F1DFCE9}"/>
                </a:ext>
              </a:extLst>
            </p:cNvPr>
            <p:cNvSpPr/>
            <p:nvPr/>
          </p:nvSpPr>
          <p:spPr>
            <a:xfrm>
              <a:off x="6525301" y="451264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768C5378-A955-4224-8B5D-85672AD991AE}"/>
                </a:ext>
              </a:extLst>
            </p:cNvPr>
            <p:cNvSpPr/>
            <p:nvPr/>
          </p:nvSpPr>
          <p:spPr>
            <a:xfrm>
              <a:off x="6987581" y="45156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9DB92EF6-9FFA-4A0F-82FD-28AC7B7CEAB5}"/>
                </a:ext>
              </a:extLst>
            </p:cNvPr>
            <p:cNvSpPr/>
            <p:nvPr/>
          </p:nvSpPr>
          <p:spPr>
            <a:xfrm>
              <a:off x="7911543" y="40614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6814AF82-3DFB-43D0-A9D6-BCCE26CCFCDD}"/>
                </a:ext>
              </a:extLst>
            </p:cNvPr>
            <p:cNvSpPr/>
            <p:nvPr/>
          </p:nvSpPr>
          <p:spPr>
            <a:xfrm>
              <a:off x="7757051" y="42138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542D4E3A-CFEF-4665-B4E8-804A5A920C29}"/>
                </a:ext>
              </a:extLst>
            </p:cNvPr>
            <p:cNvSpPr/>
            <p:nvPr/>
          </p:nvSpPr>
          <p:spPr>
            <a:xfrm>
              <a:off x="7603157" y="43662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Cube 90">
              <a:extLst>
                <a:ext uri="{FF2B5EF4-FFF2-40B4-BE49-F238E27FC236}">
                  <a16:creationId xmlns:a16="http://schemas.microsoft.com/office/drawing/2014/main" id="{B6A8A007-BF7C-4F6A-B1B3-B3D1CA9C9E72}"/>
                </a:ext>
              </a:extLst>
            </p:cNvPr>
            <p:cNvSpPr/>
            <p:nvPr/>
          </p:nvSpPr>
          <p:spPr>
            <a:xfrm>
              <a:off x="7448067" y="451264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Cube 91">
              <a:extLst>
                <a:ext uri="{FF2B5EF4-FFF2-40B4-BE49-F238E27FC236}">
                  <a16:creationId xmlns:a16="http://schemas.microsoft.com/office/drawing/2014/main" id="{A694937D-6BAB-4913-B97B-A0F01AF47C6A}"/>
                </a:ext>
              </a:extLst>
            </p:cNvPr>
            <p:cNvSpPr/>
            <p:nvPr/>
          </p:nvSpPr>
          <p:spPr>
            <a:xfrm>
              <a:off x="6526497" y="36012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Cube 92">
              <a:extLst>
                <a:ext uri="{FF2B5EF4-FFF2-40B4-BE49-F238E27FC236}">
                  <a16:creationId xmlns:a16="http://schemas.microsoft.com/office/drawing/2014/main" id="{95DD243E-2FF0-4719-BE75-BB7D9178B576}"/>
                </a:ext>
              </a:extLst>
            </p:cNvPr>
            <p:cNvSpPr/>
            <p:nvPr/>
          </p:nvSpPr>
          <p:spPr>
            <a:xfrm>
              <a:off x="6988777" y="36012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301BC7CB-4F51-43E3-85B4-E1E7A81CEDB9}"/>
                </a:ext>
              </a:extLst>
            </p:cNvPr>
            <p:cNvSpPr/>
            <p:nvPr/>
          </p:nvSpPr>
          <p:spPr>
            <a:xfrm>
              <a:off x="6372005" y="37536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048C1164-52EF-4AEC-AE0E-2E2173460ABE}"/>
                </a:ext>
              </a:extLst>
            </p:cNvPr>
            <p:cNvSpPr/>
            <p:nvPr/>
          </p:nvSpPr>
          <p:spPr>
            <a:xfrm>
              <a:off x="6834285" y="37536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D0C63A72-4A3A-4B2B-9C94-813F86AE8769}"/>
                </a:ext>
              </a:extLst>
            </p:cNvPr>
            <p:cNvSpPr/>
            <p:nvPr/>
          </p:nvSpPr>
          <p:spPr>
            <a:xfrm>
              <a:off x="6218111" y="39060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445FEA19-AE6A-47D2-96DF-8A801283ED66}"/>
                </a:ext>
              </a:extLst>
            </p:cNvPr>
            <p:cNvSpPr/>
            <p:nvPr/>
          </p:nvSpPr>
          <p:spPr>
            <a:xfrm>
              <a:off x="6680391" y="39060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AA3ACC4D-46A8-4D2B-AACD-A2CDAF18B4D3}"/>
                </a:ext>
              </a:extLst>
            </p:cNvPr>
            <p:cNvSpPr/>
            <p:nvPr/>
          </p:nvSpPr>
          <p:spPr>
            <a:xfrm>
              <a:off x="7451057" y="36042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055F9286-6469-4CC7-BEBB-AD1E3364C7DE}"/>
                </a:ext>
              </a:extLst>
            </p:cNvPr>
            <p:cNvSpPr/>
            <p:nvPr/>
          </p:nvSpPr>
          <p:spPr>
            <a:xfrm>
              <a:off x="7296565" y="37566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9907FD4D-7E76-4B20-9948-8E323872E034}"/>
                </a:ext>
              </a:extLst>
            </p:cNvPr>
            <p:cNvSpPr/>
            <p:nvPr/>
          </p:nvSpPr>
          <p:spPr>
            <a:xfrm>
              <a:off x="7142671" y="3909019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3564E300-FD6D-4B84-BB3B-FA478A458F10}"/>
                </a:ext>
              </a:extLst>
            </p:cNvPr>
            <p:cNvSpPr/>
            <p:nvPr/>
          </p:nvSpPr>
          <p:spPr>
            <a:xfrm>
              <a:off x="6063021" y="40524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1B2F4EE2-6B3B-4ED2-BF08-95F2EB2B1119}"/>
                </a:ext>
              </a:extLst>
            </p:cNvPr>
            <p:cNvSpPr/>
            <p:nvPr/>
          </p:nvSpPr>
          <p:spPr>
            <a:xfrm>
              <a:off x="6525301" y="40524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551BE7C7-21C7-4CD6-801B-3FCC4FC051E6}"/>
                </a:ext>
              </a:extLst>
            </p:cNvPr>
            <p:cNvSpPr/>
            <p:nvPr/>
          </p:nvSpPr>
          <p:spPr>
            <a:xfrm>
              <a:off x="6987581" y="405544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00AA056C-74AA-4010-B79E-2BD8FF53AF08}"/>
                </a:ext>
              </a:extLst>
            </p:cNvPr>
            <p:cNvSpPr/>
            <p:nvPr/>
          </p:nvSpPr>
          <p:spPr>
            <a:xfrm>
              <a:off x="7911543" y="36012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40F0F3C4-7A29-4468-A5AF-8D6E2EFBAC37}"/>
                </a:ext>
              </a:extLst>
            </p:cNvPr>
            <p:cNvSpPr/>
            <p:nvPr/>
          </p:nvSpPr>
          <p:spPr>
            <a:xfrm>
              <a:off x="7757051" y="37536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B0B436F0-6DE3-4AE6-A80C-2FB6EFD3E9B7}"/>
                </a:ext>
              </a:extLst>
            </p:cNvPr>
            <p:cNvSpPr/>
            <p:nvPr/>
          </p:nvSpPr>
          <p:spPr>
            <a:xfrm>
              <a:off x="7603157" y="390603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34809809-97E1-437F-883E-95054E85BF0A}"/>
                </a:ext>
              </a:extLst>
            </p:cNvPr>
            <p:cNvSpPr/>
            <p:nvPr/>
          </p:nvSpPr>
          <p:spPr>
            <a:xfrm>
              <a:off x="7448067" y="405245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1B2F8CBA-E0A6-4DB9-83CA-A37EDF18003F}"/>
                </a:ext>
              </a:extLst>
            </p:cNvPr>
            <p:cNvSpPr/>
            <p:nvPr/>
          </p:nvSpPr>
          <p:spPr>
            <a:xfrm>
              <a:off x="6526497" y="31559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02BB4D19-8910-40D1-B11D-7A07F19B92E5}"/>
                </a:ext>
              </a:extLst>
            </p:cNvPr>
            <p:cNvSpPr/>
            <p:nvPr/>
          </p:nvSpPr>
          <p:spPr>
            <a:xfrm>
              <a:off x="6988777" y="31559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F9A75C9E-8356-4E82-9706-1E7A621D8F55}"/>
                </a:ext>
              </a:extLst>
            </p:cNvPr>
            <p:cNvSpPr/>
            <p:nvPr/>
          </p:nvSpPr>
          <p:spPr>
            <a:xfrm>
              <a:off x="6372005" y="33083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AE5E95AE-D454-4B8C-A0F4-96E94C1433E2}"/>
                </a:ext>
              </a:extLst>
            </p:cNvPr>
            <p:cNvSpPr/>
            <p:nvPr/>
          </p:nvSpPr>
          <p:spPr>
            <a:xfrm>
              <a:off x="6834285" y="33083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E16D5FA1-EE40-47E8-BD79-E833B12C52D3}"/>
                </a:ext>
              </a:extLst>
            </p:cNvPr>
            <p:cNvSpPr/>
            <p:nvPr/>
          </p:nvSpPr>
          <p:spPr>
            <a:xfrm>
              <a:off x="6218111" y="34607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85352A27-C8B3-42A1-8CAC-EBABC38E7D43}"/>
                </a:ext>
              </a:extLst>
            </p:cNvPr>
            <p:cNvSpPr/>
            <p:nvPr/>
          </p:nvSpPr>
          <p:spPr>
            <a:xfrm>
              <a:off x="6680391" y="34607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191E655A-5E9F-4FD9-A0CE-CB8B5A89F09B}"/>
                </a:ext>
              </a:extLst>
            </p:cNvPr>
            <p:cNvSpPr/>
            <p:nvPr/>
          </p:nvSpPr>
          <p:spPr>
            <a:xfrm>
              <a:off x="7451057" y="315897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0D3BC451-E673-4B04-989A-176A09EA0014}"/>
                </a:ext>
              </a:extLst>
            </p:cNvPr>
            <p:cNvSpPr/>
            <p:nvPr/>
          </p:nvSpPr>
          <p:spPr>
            <a:xfrm>
              <a:off x="7296565" y="331137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FF58BDB9-FA6E-4038-A748-A8A528163CBC}"/>
                </a:ext>
              </a:extLst>
            </p:cNvPr>
            <p:cNvSpPr/>
            <p:nvPr/>
          </p:nvSpPr>
          <p:spPr>
            <a:xfrm>
              <a:off x="7142671" y="3463771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978F44D4-5A15-455D-9AE3-998519E1CF69}"/>
                </a:ext>
              </a:extLst>
            </p:cNvPr>
            <p:cNvSpPr/>
            <p:nvPr/>
          </p:nvSpPr>
          <p:spPr>
            <a:xfrm>
              <a:off x="6063021" y="36072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E4F520A3-DDDF-4C4A-9813-FBA863532966}"/>
                </a:ext>
              </a:extLst>
            </p:cNvPr>
            <p:cNvSpPr/>
            <p:nvPr/>
          </p:nvSpPr>
          <p:spPr>
            <a:xfrm>
              <a:off x="6525301" y="36072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4FB19E45-08A5-464F-A5B6-AAF23BDE59AE}"/>
                </a:ext>
              </a:extLst>
            </p:cNvPr>
            <p:cNvSpPr/>
            <p:nvPr/>
          </p:nvSpPr>
          <p:spPr>
            <a:xfrm>
              <a:off x="6987581" y="3610195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CEA22F36-38BA-4CB3-867D-37A5802F748B}"/>
                </a:ext>
              </a:extLst>
            </p:cNvPr>
            <p:cNvSpPr/>
            <p:nvPr/>
          </p:nvSpPr>
          <p:spPr>
            <a:xfrm>
              <a:off x="7911543" y="31559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49C67FE6-72FA-420F-9BB7-AE7FE5C88BB5}"/>
                </a:ext>
              </a:extLst>
            </p:cNvPr>
            <p:cNvSpPr/>
            <p:nvPr/>
          </p:nvSpPr>
          <p:spPr>
            <a:xfrm>
              <a:off x="7757051" y="33083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Cube 121">
              <a:extLst>
                <a:ext uri="{FF2B5EF4-FFF2-40B4-BE49-F238E27FC236}">
                  <a16:creationId xmlns:a16="http://schemas.microsoft.com/office/drawing/2014/main" id="{3704B635-CC11-4A33-9272-FA25C8765A54}"/>
                </a:ext>
              </a:extLst>
            </p:cNvPr>
            <p:cNvSpPr/>
            <p:nvPr/>
          </p:nvSpPr>
          <p:spPr>
            <a:xfrm>
              <a:off x="7603157" y="3460783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3B6136D6-5F2F-4111-99F1-8130EBFC1A29}"/>
                </a:ext>
              </a:extLst>
            </p:cNvPr>
            <p:cNvSpPr/>
            <p:nvPr/>
          </p:nvSpPr>
          <p:spPr>
            <a:xfrm>
              <a:off x="7448067" y="3607207"/>
              <a:ext cx="615576" cy="615576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724C9C9-0E47-4BA5-BC79-D81B0D43F04F}"/>
              </a:ext>
            </a:extLst>
          </p:cNvPr>
          <p:cNvSpPr txBox="1"/>
          <p:nvPr/>
        </p:nvSpPr>
        <p:spPr>
          <a:xfrm>
            <a:off x="6124889" y="19795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251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4149" y="1114933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Cube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2341" y="1734212"/>
            <a:ext cx="1553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Volume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3651" y="1721280"/>
                <a:ext cx="15910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651" y="1721280"/>
                <a:ext cx="1591018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47562" y="2220739"/>
                <a:ext cx="9286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3³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562" y="2220739"/>
                <a:ext cx="928694" cy="461665"/>
              </a:xfrm>
              <a:prstGeom prst="rect">
                <a:avLst/>
              </a:prstGeom>
              <a:blipFill>
                <a:blip r:embed="rId3"/>
                <a:stretch>
                  <a:fillRect l="-1052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949842" y="2682404"/>
                <a:ext cx="12144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842" y="2682404"/>
                <a:ext cx="1214446" cy="461665"/>
              </a:xfrm>
              <a:prstGeom prst="rect">
                <a:avLst/>
              </a:prstGeom>
              <a:blipFill>
                <a:blip r:embed="rId4"/>
                <a:stretch>
                  <a:fillRect l="-75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712847" y="4086364"/>
                <a:ext cx="54373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847" y="4086364"/>
                <a:ext cx="54373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439708" y="4086363"/>
                <a:ext cx="7889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𝟐𝟕</m:t>
                      </m:r>
                    </m:oMath>
                  </m:oMathPara>
                </a14:m>
                <a:endParaRPr lang="en-GB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08" y="4086363"/>
                <a:ext cx="78899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Down Arrow 17"/>
          <p:cNvSpPr/>
          <p:nvPr/>
        </p:nvSpPr>
        <p:spPr bwMode="auto">
          <a:xfrm>
            <a:off x="3995937" y="3582308"/>
            <a:ext cx="2857530" cy="50405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9" name="Curved Down Arrow 18"/>
          <p:cNvSpPr/>
          <p:nvPr/>
        </p:nvSpPr>
        <p:spPr bwMode="auto">
          <a:xfrm rot="10800000">
            <a:off x="3995936" y="4653136"/>
            <a:ext cx="2857530" cy="50405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188898" y="3164444"/>
                <a:ext cx="4716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3³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98" y="3164444"/>
                <a:ext cx="471604" cy="369332"/>
              </a:xfrm>
              <a:prstGeom prst="rect">
                <a:avLst/>
              </a:prstGeom>
              <a:blipFill>
                <a:blip r:embed="rId7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998750" y="3632496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4979" y="4691665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Cube root</a:t>
            </a:r>
          </a:p>
        </p:txBody>
      </p:sp>
      <p:pic>
        <p:nvPicPr>
          <p:cNvPr id="17" name="Picture 2" descr="http://www.made-in-china.com/image/2f0j00HCeQTqcRJhkWM/3x3x3-cube-Magic-Cube-YC301-C2-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94976" y="1796673"/>
            <a:ext cx="1367187" cy="1417129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FAC262C-041E-4EE1-BEBD-A1C6B8D6065B}"/>
                  </a:ext>
                </a:extLst>
              </p:cNvPr>
              <p:cNvSpPr txBox="1"/>
              <p:nvPr/>
            </p:nvSpPr>
            <p:spPr>
              <a:xfrm>
                <a:off x="5043440" y="5162704"/>
                <a:ext cx="646718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FAC262C-041E-4EE1-BEBD-A1C6B8D60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440" y="5162704"/>
                <a:ext cx="646718" cy="4019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2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18" grpId="0" animBg="1"/>
      <p:bldP spid="19" grpId="0" animBg="1"/>
      <p:bldP spid="20" grpId="0"/>
      <p:bldP spid="21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Squares and Cubes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31C81E-0CDC-496D-B6F9-3885C2C9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42572"/>
              </p:ext>
            </p:extLst>
          </p:nvPr>
        </p:nvGraphicFramePr>
        <p:xfrm>
          <a:off x="1031776" y="2348880"/>
          <a:ext cx="708044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149">
                  <a:extLst>
                    <a:ext uri="{9D8B030D-6E8A-4147-A177-3AD203B41FA5}">
                      <a16:colId xmlns:a16="http://schemas.microsoft.com/office/drawing/2014/main" val="4135487562"/>
                    </a:ext>
                  </a:extLst>
                </a:gridCol>
                <a:gridCol w="2360149">
                  <a:extLst>
                    <a:ext uri="{9D8B030D-6E8A-4147-A177-3AD203B41FA5}">
                      <a16:colId xmlns:a16="http://schemas.microsoft.com/office/drawing/2014/main" val="2077560342"/>
                    </a:ext>
                  </a:extLst>
                </a:gridCol>
                <a:gridCol w="2360149">
                  <a:extLst>
                    <a:ext uri="{9D8B030D-6E8A-4147-A177-3AD203B41FA5}">
                      <a16:colId xmlns:a16="http://schemas.microsoft.com/office/drawing/2014/main" val="3548048965"/>
                    </a:ext>
                  </a:extLst>
                </a:gridCol>
              </a:tblGrid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8835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652722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07893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94398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31202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86885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17471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767039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504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89484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40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056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9675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Squares and Cubes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Copy and complete: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31C81E-0CDC-496D-B6F9-3885C2C9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12801"/>
              </p:ext>
            </p:extLst>
          </p:nvPr>
        </p:nvGraphicFramePr>
        <p:xfrm>
          <a:off x="1031776" y="2348880"/>
          <a:ext cx="708044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149">
                  <a:extLst>
                    <a:ext uri="{9D8B030D-6E8A-4147-A177-3AD203B41FA5}">
                      <a16:colId xmlns:a16="http://schemas.microsoft.com/office/drawing/2014/main" val="4135487562"/>
                    </a:ext>
                  </a:extLst>
                </a:gridCol>
                <a:gridCol w="2360149">
                  <a:extLst>
                    <a:ext uri="{9D8B030D-6E8A-4147-A177-3AD203B41FA5}">
                      <a16:colId xmlns:a16="http://schemas.microsoft.com/office/drawing/2014/main" val="2077560342"/>
                    </a:ext>
                  </a:extLst>
                </a:gridCol>
                <a:gridCol w="2360149">
                  <a:extLst>
                    <a:ext uri="{9D8B030D-6E8A-4147-A177-3AD203B41FA5}">
                      <a16:colId xmlns:a16="http://schemas.microsoft.com/office/drawing/2014/main" val="3548048965"/>
                    </a:ext>
                  </a:extLst>
                </a:gridCol>
              </a:tblGrid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8835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652722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07893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194398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31202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86885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17471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767039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504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289484"/>
                  </a:ext>
                </a:extLst>
              </a:tr>
              <a:tr h="323583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40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31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D80415A-1C7E-4098-9822-361C74CE9D13}"/>
                  </a:ext>
                </a:extLst>
              </p:cNvPr>
              <p:cNvSpPr txBox="1"/>
              <p:nvPr/>
            </p:nvSpPr>
            <p:spPr>
              <a:xfrm>
                <a:off x="2195736" y="1196752"/>
                <a:ext cx="2808312" cy="3485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D80415A-1C7E-4098-9822-361C74CE9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2808312" cy="3485954"/>
              </a:xfrm>
              <a:prstGeom prst="rect">
                <a:avLst/>
              </a:prstGeom>
              <a:blipFill>
                <a:blip r:embed="rId2"/>
                <a:stretch>
                  <a:fillRect l="-3254" t="-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391CC8-5F60-4C31-8EB4-E95015399358}"/>
                  </a:ext>
                </a:extLst>
              </p:cNvPr>
              <p:cNvSpPr txBox="1"/>
              <p:nvPr/>
            </p:nvSpPr>
            <p:spPr>
              <a:xfrm>
                <a:off x="3275856" y="1977853"/>
                <a:ext cx="1800200" cy="274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𝟐𝟏𝟔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391CC8-5F60-4C31-8EB4-E95015399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977853"/>
                <a:ext cx="1800200" cy="27472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13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8776" y="127718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Squares, Cubes and Roots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627784" y="2708920"/>
            <a:ext cx="59265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pairs, find the quote by answering the questions on squares, cubes and roots.</a:t>
            </a:r>
          </a:p>
        </p:txBody>
      </p:sp>
    </p:spTree>
    <p:extLst>
      <p:ext uri="{BB962C8B-B14F-4D97-AF65-F5344CB8AC3E}">
        <p14:creationId xmlns:p14="http://schemas.microsoft.com/office/powerpoint/2010/main" val="311169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47866" y="2789522"/>
                <a:ext cx="1500198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866" y="2789522"/>
                <a:ext cx="1500198" cy="513602"/>
              </a:xfrm>
              <a:prstGeom prst="rect">
                <a:avLst/>
              </a:prstGeom>
              <a:blipFill>
                <a:blip r:embed="rId2"/>
                <a:stretch>
                  <a:fillRect t="-2381" b="-23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98758" y="282331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47866" y="3432464"/>
                <a:ext cx="1500198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866" y="3432464"/>
                <a:ext cx="1500198" cy="513602"/>
              </a:xfrm>
              <a:prstGeom prst="rect">
                <a:avLst/>
              </a:prstGeom>
              <a:blipFill>
                <a:blip r:embed="rId3"/>
                <a:stretch>
                  <a:fillRect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98758" y="347139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38918" y="3107528"/>
                <a:ext cx="1500198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918" y="3107528"/>
                <a:ext cx="1500198" cy="5136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1720" y="1106084"/>
                <a:ext cx="6912768" cy="1252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Estimating Roots</a:t>
                </a:r>
              </a:p>
              <a:p>
                <a:pPr algn="ctr"/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Explain how we know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4 and 5.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06084"/>
                <a:ext cx="6912768" cy="1252266"/>
              </a:xfrm>
              <a:prstGeom prst="rect">
                <a:avLst/>
              </a:prstGeom>
              <a:blipFill>
                <a:blip r:embed="rId5"/>
                <a:stretch>
                  <a:fillRect l="-1411" t="-3398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Arrow 11"/>
          <p:cNvSpPr/>
          <p:nvPr/>
        </p:nvSpPr>
        <p:spPr bwMode="auto">
          <a:xfrm>
            <a:off x="5148064" y="3247723"/>
            <a:ext cx="904375" cy="181277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51720" y="4365104"/>
                <a:ext cx="6912768" cy="882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lies between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therefore lies between 4 and 5.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365104"/>
                <a:ext cx="6912768" cy="882934"/>
              </a:xfrm>
              <a:prstGeom prst="rect">
                <a:avLst/>
              </a:prstGeom>
              <a:blipFill>
                <a:blip r:embed="rId6"/>
                <a:stretch>
                  <a:fillRect l="-1411" t="-690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1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1570</TotalTime>
  <Words>409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30</cp:revision>
  <dcterms:created xsi:type="dcterms:W3CDTF">2014-06-03T13:30:47Z</dcterms:created>
  <dcterms:modified xsi:type="dcterms:W3CDTF">2020-05-18T19:44:32Z</dcterms:modified>
</cp:coreProperties>
</file>