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0"/>
  </p:notesMasterIdLst>
  <p:sldIdLst>
    <p:sldId id="257" r:id="rId3"/>
    <p:sldId id="271" r:id="rId4"/>
    <p:sldId id="275" r:id="rId5"/>
    <p:sldId id="272" r:id="rId6"/>
    <p:sldId id="268" r:id="rId7"/>
    <p:sldId id="270" r:id="rId8"/>
    <p:sldId id="258" r:id="rId9"/>
    <p:sldId id="289" r:id="rId10"/>
    <p:sldId id="259" r:id="rId11"/>
    <p:sldId id="290" r:id="rId12"/>
    <p:sldId id="260" r:id="rId13"/>
    <p:sldId id="291" r:id="rId14"/>
    <p:sldId id="261" r:id="rId15"/>
    <p:sldId id="292" r:id="rId16"/>
    <p:sldId id="262" r:id="rId17"/>
    <p:sldId id="293" r:id="rId18"/>
    <p:sldId id="263" r:id="rId19"/>
    <p:sldId id="294" r:id="rId20"/>
    <p:sldId id="281" r:id="rId21"/>
    <p:sldId id="265" r:id="rId22"/>
    <p:sldId id="266" r:id="rId23"/>
    <p:sldId id="277" r:id="rId24"/>
    <p:sldId id="273" r:id="rId25"/>
    <p:sldId id="27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76" r:id="rId34"/>
    <p:sldId id="267" r:id="rId35"/>
    <p:sldId id="256" r:id="rId36"/>
    <p:sldId id="278" r:id="rId37"/>
    <p:sldId id="279" r:id="rId38"/>
    <p:sldId id="28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3A6B5-69CE-489C-825D-E490C9DAF488}" v="205" dt="2020-08-07T08:45:44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88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" userId="e2554c37-e717-43a0-ba79-1183ca921ccd" providerId="ADAL" clId="{BFD3A6B5-69CE-489C-825D-E490C9DAF488}"/>
    <pc:docChg chg="undo custSel addSld modSld modMainMaster">
      <pc:chgData name="Danielle" userId="e2554c37-e717-43a0-ba79-1183ca921ccd" providerId="ADAL" clId="{BFD3A6B5-69CE-489C-825D-E490C9DAF488}" dt="2020-08-07T08:46:00.434" v="381" actId="113"/>
      <pc:docMkLst>
        <pc:docMk/>
      </pc:docMkLst>
      <pc:sldChg chg="modSp">
        <pc:chgData name="Danielle" userId="e2554c37-e717-43a0-ba79-1183ca921ccd" providerId="ADAL" clId="{BFD3A6B5-69CE-489C-825D-E490C9DAF488}" dt="2020-08-07T08:45:44.180" v="378" actId="2711"/>
        <pc:sldMkLst>
          <pc:docMk/>
          <pc:sldMk cId="1373520525" sldId="256"/>
        </pc:sldMkLst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1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1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44.180" v="378" actId="2711"/>
          <ac:spMkLst>
            <pc:docMk/>
            <pc:sldMk cId="1373520525" sldId="256"/>
            <ac:spMk id="29" creationId="{00000000-0000-0000-0000-000000000000}"/>
          </ac:spMkLst>
        </pc:spChg>
        <pc:cxnChg chg="mod">
          <ac:chgData name="Danielle" userId="e2554c37-e717-43a0-ba79-1183ca921ccd" providerId="ADAL" clId="{BFD3A6B5-69CE-489C-825D-E490C9DAF488}" dt="2020-08-07T08:45:44.180" v="378" actId="2711"/>
          <ac:cxnSpMkLst>
            <pc:docMk/>
            <pc:sldMk cId="1373520525" sldId="256"/>
            <ac:cxnSpMk id="3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8:45:44.180" v="378" actId="2711"/>
          <ac:cxnSpMkLst>
            <pc:docMk/>
            <pc:sldMk cId="1373520525" sldId="256"/>
            <ac:cxnSpMk id="4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8:45:44.180" v="378" actId="2711"/>
          <ac:cxnSpMkLst>
            <pc:docMk/>
            <pc:sldMk cId="1373520525" sldId="256"/>
            <ac:cxnSpMk id="5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8:45:44.180" v="378" actId="2711"/>
          <ac:cxnSpMkLst>
            <pc:docMk/>
            <pc:sldMk cId="1373520525" sldId="256"/>
            <ac:cxnSpMk id="6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8:45:44.180" v="378" actId="2711"/>
          <ac:cxnSpMkLst>
            <pc:docMk/>
            <pc:sldMk cId="1373520525" sldId="256"/>
            <ac:cxnSpMk id="21" creationId="{00000000-0000-0000-0000-000000000000}"/>
          </ac:cxnSpMkLst>
        </pc:cxnChg>
      </pc:sldChg>
      <pc:sldChg chg="delSp modSp mod">
        <pc:chgData name="Danielle" userId="e2554c37-e717-43a0-ba79-1183ca921ccd" providerId="ADAL" clId="{BFD3A6B5-69CE-489C-825D-E490C9DAF488}" dt="2020-08-06T10:37:14.961" v="36" actId="1076"/>
        <pc:sldMkLst>
          <pc:docMk/>
          <pc:sldMk cId="4249547070" sldId="257"/>
        </pc:sldMkLst>
        <pc:spChg chg="mod">
          <ac:chgData name="Danielle" userId="e2554c37-e717-43a0-ba79-1183ca921ccd" providerId="ADAL" clId="{BFD3A6B5-69CE-489C-825D-E490C9DAF488}" dt="2020-08-06T10:37:10.837" v="35" actId="14100"/>
          <ac:spMkLst>
            <pc:docMk/>
            <pc:sldMk cId="4249547070" sldId="257"/>
            <ac:spMk id="4" creationId="{00000000-0000-0000-0000-000000000000}"/>
          </ac:spMkLst>
        </pc:spChg>
        <pc:spChg chg="del">
          <ac:chgData name="Danielle" userId="e2554c37-e717-43a0-ba79-1183ca921ccd" providerId="ADAL" clId="{BFD3A6B5-69CE-489C-825D-E490C9DAF488}" dt="2020-08-06T10:36:47.386" v="15" actId="478"/>
          <ac:spMkLst>
            <pc:docMk/>
            <pc:sldMk cId="4249547070" sldId="257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14.961" v="36" actId="1076"/>
          <ac:spMkLst>
            <pc:docMk/>
            <pc:sldMk cId="4249547070" sldId="257"/>
            <ac:spMk id="6" creationId="{00000000-0000-0000-0000-000000000000}"/>
          </ac:spMkLst>
        </pc:spChg>
      </pc:sldChg>
      <pc:sldChg chg="addSp delSp modSp mod modAnim">
        <pc:chgData name="Danielle" userId="e2554c37-e717-43a0-ba79-1183ca921ccd" providerId="ADAL" clId="{BFD3A6B5-69CE-489C-825D-E490C9DAF488}" dt="2020-08-07T06:39:41.231" v="198" actId="207"/>
        <pc:sldMkLst>
          <pc:docMk/>
          <pc:sldMk cId="3502141786" sldId="258"/>
        </pc:sldMkLst>
        <pc:spChg chg="mod">
          <ac:chgData name="Danielle" userId="e2554c37-e717-43a0-ba79-1183ca921ccd" providerId="ADAL" clId="{BFD3A6B5-69CE-489C-825D-E490C9DAF488}" dt="2020-08-07T06:39:41.231" v="198" actId="207"/>
          <ac:spMkLst>
            <pc:docMk/>
            <pc:sldMk cId="3502141786" sldId="258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34.640" v="52" actId="2711"/>
          <ac:spMkLst>
            <pc:docMk/>
            <pc:sldMk cId="3502141786" sldId="258"/>
            <ac:spMk id="3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6:06.500" v="158" actId="478"/>
          <ac:spMkLst>
            <pc:docMk/>
            <pc:sldMk cId="3502141786" sldId="258"/>
            <ac:spMk id="4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6:06.500" v="158" actId="478"/>
          <ac:spMkLst>
            <pc:docMk/>
            <pc:sldMk cId="3502141786" sldId="258"/>
            <ac:spMk id="5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6:06.500" v="158" actId="478"/>
          <ac:spMkLst>
            <pc:docMk/>
            <pc:sldMk cId="3502141786" sldId="258"/>
            <ac:spMk id="6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6:06.500" v="158" actId="478"/>
          <ac:spMkLst>
            <pc:docMk/>
            <pc:sldMk cId="3502141786" sldId="258"/>
            <ac:spMk id="7" creationId="{00000000-0000-0000-0000-000000000000}"/>
          </ac:spMkLst>
        </pc:spChg>
        <pc:spChg chg="add mod ord">
          <ac:chgData name="Danielle" userId="e2554c37-e717-43a0-ba79-1183ca921ccd" providerId="ADAL" clId="{BFD3A6B5-69CE-489C-825D-E490C9DAF488}" dt="2020-08-07T06:38:04.306" v="174" actId="166"/>
          <ac:spMkLst>
            <pc:docMk/>
            <pc:sldMk cId="3502141786" sldId="258"/>
            <ac:spMk id="8" creationId="{EB24FE50-8B4D-444F-9368-86FB98ED93FC}"/>
          </ac:spMkLst>
        </pc:spChg>
        <pc:spChg chg="add mod ord">
          <ac:chgData name="Danielle" userId="e2554c37-e717-43a0-ba79-1183ca921ccd" providerId="ADAL" clId="{BFD3A6B5-69CE-489C-825D-E490C9DAF488}" dt="2020-08-07T06:38:04.306" v="174" actId="166"/>
          <ac:spMkLst>
            <pc:docMk/>
            <pc:sldMk cId="3502141786" sldId="258"/>
            <ac:spMk id="9" creationId="{2EAA7787-DAFA-4104-952C-042E4A77236F}"/>
          </ac:spMkLst>
        </pc:spChg>
        <pc:spChg chg="add mod ord">
          <ac:chgData name="Danielle" userId="e2554c37-e717-43a0-ba79-1183ca921ccd" providerId="ADAL" clId="{BFD3A6B5-69CE-489C-825D-E490C9DAF488}" dt="2020-08-07T06:38:04.306" v="174" actId="166"/>
          <ac:spMkLst>
            <pc:docMk/>
            <pc:sldMk cId="3502141786" sldId="258"/>
            <ac:spMk id="10" creationId="{E36B4D25-E684-482F-A850-54FB8DED5F1E}"/>
          </ac:spMkLst>
        </pc:spChg>
        <pc:spChg chg="add mod ord">
          <ac:chgData name="Danielle" userId="e2554c37-e717-43a0-ba79-1183ca921ccd" providerId="ADAL" clId="{BFD3A6B5-69CE-489C-825D-E490C9DAF488}" dt="2020-08-07T06:38:04.306" v="174" actId="166"/>
          <ac:spMkLst>
            <pc:docMk/>
            <pc:sldMk cId="3502141786" sldId="258"/>
            <ac:spMk id="11" creationId="{C1223DC3-28E0-4329-84EF-040ABCA99097}"/>
          </ac:spMkLst>
        </pc:spChg>
        <pc:spChg chg="del mod">
          <ac:chgData name="Danielle" userId="e2554c37-e717-43a0-ba79-1183ca921ccd" providerId="ADAL" clId="{BFD3A6B5-69CE-489C-825D-E490C9DAF488}" dt="2020-08-07T06:36:06.500" v="158" actId="478"/>
          <ac:spMkLst>
            <pc:docMk/>
            <pc:sldMk cId="3502141786" sldId="258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34.640" v="52" actId="2711"/>
          <ac:spMkLst>
            <pc:docMk/>
            <pc:sldMk cId="3502141786" sldId="258"/>
            <ac:spMk id="1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34.640" v="52" actId="2711"/>
          <ac:spMkLst>
            <pc:docMk/>
            <pc:sldMk cId="3502141786" sldId="258"/>
            <ac:spMk id="20" creationId="{00000000-0000-0000-0000-000000000000}"/>
          </ac:spMkLst>
        </pc:spChg>
        <pc:graphicFrameChg chg="add mod modGraphic">
          <ac:chgData name="Danielle" userId="e2554c37-e717-43a0-ba79-1183ca921ccd" providerId="ADAL" clId="{BFD3A6B5-69CE-489C-825D-E490C9DAF488}" dt="2020-08-07T06:37:23.742" v="169" actId="1076"/>
          <ac:graphicFrameMkLst>
            <pc:docMk/>
            <pc:sldMk cId="3502141786" sldId="258"/>
            <ac:graphicFrameMk id="12" creationId="{01CAE251-0539-465E-89E2-D67CBD553683}"/>
          </ac:graphicFrameMkLst>
        </pc:graphicFrameChg>
        <pc:picChg chg="del mod">
          <ac:chgData name="Danielle" userId="e2554c37-e717-43a0-ba79-1183ca921ccd" providerId="ADAL" clId="{BFD3A6B5-69CE-489C-825D-E490C9DAF488}" dt="2020-08-07T06:36:06.500" v="158" actId="478"/>
          <ac:picMkLst>
            <pc:docMk/>
            <pc:sldMk cId="3502141786" sldId="258"/>
            <ac:picMk id="13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36:06.500" v="158" actId="478"/>
          <ac:picMkLst>
            <pc:docMk/>
            <pc:sldMk cId="3502141786" sldId="258"/>
            <ac:picMk id="14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36:06.500" v="158" actId="478"/>
          <ac:picMkLst>
            <pc:docMk/>
            <pc:sldMk cId="3502141786" sldId="258"/>
            <ac:picMk id="15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36:06.500" v="158" actId="478"/>
          <ac:picMkLst>
            <pc:docMk/>
            <pc:sldMk cId="3502141786" sldId="258"/>
            <ac:picMk id="16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BFD3A6B5-69CE-489C-825D-E490C9DAF488}" dt="2020-08-07T06:39:48.509" v="200" actId="207"/>
        <pc:sldMkLst>
          <pc:docMk/>
          <pc:sldMk cId="840512643" sldId="259"/>
        </pc:sldMkLst>
        <pc:spChg chg="mod">
          <ac:chgData name="Danielle" userId="e2554c37-e717-43a0-ba79-1183ca921ccd" providerId="ADAL" clId="{BFD3A6B5-69CE-489C-825D-E490C9DAF488}" dt="2020-08-07T06:39:48.509" v="200" actId="207"/>
          <ac:spMkLst>
            <pc:docMk/>
            <pc:sldMk cId="840512643" sldId="259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39.444" v="53" actId="2711"/>
          <ac:spMkLst>
            <pc:docMk/>
            <pc:sldMk cId="840512643" sldId="259"/>
            <ac:spMk id="3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8:33.137" v="177" actId="478"/>
          <ac:spMkLst>
            <pc:docMk/>
            <pc:sldMk cId="840512643" sldId="259"/>
            <ac:spMk id="4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8:33.137" v="177" actId="478"/>
          <ac:spMkLst>
            <pc:docMk/>
            <pc:sldMk cId="840512643" sldId="259"/>
            <ac:spMk id="5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8:33.137" v="177" actId="478"/>
          <ac:spMkLst>
            <pc:docMk/>
            <pc:sldMk cId="840512643" sldId="259"/>
            <ac:spMk id="6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38:33.137" v="177" actId="478"/>
          <ac:spMkLst>
            <pc:docMk/>
            <pc:sldMk cId="840512643" sldId="259"/>
            <ac:spMk id="7" creationId="{00000000-0000-0000-0000-000000000000}"/>
          </ac:spMkLst>
        </pc:spChg>
        <pc:spChg chg="add">
          <ac:chgData name="Danielle" userId="e2554c37-e717-43a0-ba79-1183ca921ccd" providerId="ADAL" clId="{BFD3A6B5-69CE-489C-825D-E490C9DAF488}" dt="2020-08-07T06:38:33.656" v="178" actId="22"/>
          <ac:spMkLst>
            <pc:docMk/>
            <pc:sldMk cId="840512643" sldId="259"/>
            <ac:spMk id="9" creationId="{CF1659C8-D23F-4F13-85C7-BA979B1753FD}"/>
          </ac:spMkLst>
        </pc:spChg>
        <pc:spChg chg="add">
          <ac:chgData name="Danielle" userId="e2554c37-e717-43a0-ba79-1183ca921ccd" providerId="ADAL" clId="{BFD3A6B5-69CE-489C-825D-E490C9DAF488}" dt="2020-08-07T06:38:33.656" v="178" actId="22"/>
          <ac:spMkLst>
            <pc:docMk/>
            <pc:sldMk cId="840512643" sldId="259"/>
            <ac:spMk id="10" creationId="{E434D0EB-0C3B-4499-A96A-08774AAAD728}"/>
          </ac:spMkLst>
        </pc:spChg>
        <pc:spChg chg="add">
          <ac:chgData name="Danielle" userId="e2554c37-e717-43a0-ba79-1183ca921ccd" providerId="ADAL" clId="{BFD3A6B5-69CE-489C-825D-E490C9DAF488}" dt="2020-08-07T06:38:33.656" v="178" actId="22"/>
          <ac:spMkLst>
            <pc:docMk/>
            <pc:sldMk cId="840512643" sldId="259"/>
            <ac:spMk id="11" creationId="{23285C83-974D-4DE9-B76F-4DF0DECE8544}"/>
          </ac:spMkLst>
        </pc:spChg>
        <pc:spChg chg="add">
          <ac:chgData name="Danielle" userId="e2554c37-e717-43a0-ba79-1183ca921ccd" providerId="ADAL" clId="{BFD3A6B5-69CE-489C-825D-E490C9DAF488}" dt="2020-08-07T06:38:33.656" v="178" actId="22"/>
          <ac:spMkLst>
            <pc:docMk/>
            <pc:sldMk cId="840512643" sldId="259"/>
            <ac:spMk id="12" creationId="{5AD2FD96-B542-4220-8090-3A3BA2EC88C9}"/>
          </ac:spMkLst>
        </pc:spChg>
        <pc:spChg chg="del mod">
          <ac:chgData name="Danielle" userId="e2554c37-e717-43a0-ba79-1183ca921ccd" providerId="ADAL" clId="{BFD3A6B5-69CE-489C-825D-E490C9DAF488}" dt="2020-08-07T06:38:33.137" v="177" actId="478"/>
          <ac:spMkLst>
            <pc:docMk/>
            <pc:sldMk cId="840512643" sldId="259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39.444" v="53" actId="2711"/>
          <ac:spMkLst>
            <pc:docMk/>
            <pc:sldMk cId="840512643" sldId="259"/>
            <ac:spMk id="1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39.444" v="53" actId="2711"/>
          <ac:spMkLst>
            <pc:docMk/>
            <pc:sldMk cId="840512643" sldId="259"/>
            <ac:spMk id="20" creationId="{00000000-0000-0000-0000-000000000000}"/>
          </ac:spMkLst>
        </pc:spChg>
        <pc:graphicFrameChg chg="add mod">
          <ac:chgData name="Danielle" userId="e2554c37-e717-43a0-ba79-1183ca921ccd" providerId="ADAL" clId="{BFD3A6B5-69CE-489C-825D-E490C9DAF488}" dt="2020-08-07T06:38:59.294" v="193"/>
          <ac:graphicFrameMkLst>
            <pc:docMk/>
            <pc:sldMk cId="840512643" sldId="259"/>
            <ac:graphicFrameMk id="8" creationId="{8FD8ED96-8196-497C-87AA-C330E56F65F8}"/>
          </ac:graphicFrameMkLst>
        </pc:graphicFrameChg>
        <pc:picChg chg="del mod">
          <ac:chgData name="Danielle" userId="e2554c37-e717-43a0-ba79-1183ca921ccd" providerId="ADAL" clId="{BFD3A6B5-69CE-489C-825D-E490C9DAF488}" dt="2020-08-07T06:38:33.137" v="177" actId="478"/>
          <ac:picMkLst>
            <pc:docMk/>
            <pc:sldMk cId="840512643" sldId="259"/>
            <ac:picMk id="13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38:33.137" v="177" actId="478"/>
          <ac:picMkLst>
            <pc:docMk/>
            <pc:sldMk cId="840512643" sldId="259"/>
            <ac:picMk id="14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38:33.137" v="177" actId="478"/>
          <ac:picMkLst>
            <pc:docMk/>
            <pc:sldMk cId="840512643" sldId="259"/>
            <ac:picMk id="15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38:33.137" v="177" actId="478"/>
          <ac:picMkLst>
            <pc:docMk/>
            <pc:sldMk cId="840512643" sldId="259"/>
            <ac:picMk id="16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BFD3A6B5-69CE-489C-825D-E490C9DAF488}" dt="2020-08-07T06:41:23.973" v="229" actId="478"/>
        <pc:sldMkLst>
          <pc:docMk/>
          <pc:sldMk cId="205484710" sldId="260"/>
        </pc:sldMkLst>
        <pc:spChg chg="add">
          <ac:chgData name="Danielle" userId="e2554c37-e717-43a0-ba79-1183ca921ccd" providerId="ADAL" clId="{BFD3A6B5-69CE-489C-825D-E490C9DAF488}" dt="2020-08-07T06:40:10.755" v="204" actId="22"/>
          <ac:spMkLst>
            <pc:docMk/>
            <pc:sldMk cId="205484710" sldId="260"/>
            <ac:spMk id="3" creationId="{F47F8CB9-2E6F-4A18-91BC-CC713145C647}"/>
          </ac:spMkLst>
        </pc:spChg>
        <pc:spChg chg="del mod">
          <ac:chgData name="Danielle" userId="e2554c37-e717-43a0-ba79-1183ca921ccd" providerId="ADAL" clId="{BFD3A6B5-69CE-489C-825D-E490C9DAF488}" dt="2020-08-07T06:41:23.973" v="229" actId="478"/>
          <ac:spMkLst>
            <pc:docMk/>
            <pc:sldMk cId="205484710" sldId="260"/>
            <ac:spMk id="4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1:23.973" v="229" actId="478"/>
          <ac:spMkLst>
            <pc:docMk/>
            <pc:sldMk cId="205484710" sldId="260"/>
            <ac:spMk id="5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1:23.973" v="229" actId="478"/>
          <ac:spMkLst>
            <pc:docMk/>
            <pc:sldMk cId="205484710" sldId="260"/>
            <ac:spMk id="6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1:23.973" v="229" actId="478"/>
          <ac:spMkLst>
            <pc:docMk/>
            <pc:sldMk cId="205484710" sldId="260"/>
            <ac:spMk id="7" creationId="{00000000-0000-0000-0000-000000000000}"/>
          </ac:spMkLst>
        </pc:spChg>
        <pc:spChg chg="add">
          <ac:chgData name="Danielle" userId="e2554c37-e717-43a0-ba79-1183ca921ccd" providerId="ADAL" clId="{BFD3A6B5-69CE-489C-825D-E490C9DAF488}" dt="2020-08-07T06:40:10.755" v="204" actId="22"/>
          <ac:spMkLst>
            <pc:docMk/>
            <pc:sldMk cId="205484710" sldId="260"/>
            <ac:spMk id="8" creationId="{E3801F42-71F1-4962-9E7E-97FB4DB68936}"/>
          </ac:spMkLst>
        </pc:spChg>
        <pc:spChg chg="add">
          <ac:chgData name="Danielle" userId="e2554c37-e717-43a0-ba79-1183ca921ccd" providerId="ADAL" clId="{BFD3A6B5-69CE-489C-825D-E490C9DAF488}" dt="2020-08-07T06:40:10.755" v="204" actId="22"/>
          <ac:spMkLst>
            <pc:docMk/>
            <pc:sldMk cId="205484710" sldId="260"/>
            <ac:spMk id="9" creationId="{2BABD737-B01D-49E8-8105-362E1360F038}"/>
          </ac:spMkLst>
        </pc:spChg>
        <pc:spChg chg="add">
          <ac:chgData name="Danielle" userId="e2554c37-e717-43a0-ba79-1183ca921ccd" providerId="ADAL" clId="{BFD3A6B5-69CE-489C-825D-E490C9DAF488}" dt="2020-08-07T06:40:10.755" v="204" actId="22"/>
          <ac:spMkLst>
            <pc:docMk/>
            <pc:sldMk cId="205484710" sldId="260"/>
            <ac:spMk id="10" creationId="{13626244-1085-4D5E-919F-5862433E5042}"/>
          </ac:spMkLst>
        </pc:spChg>
        <pc:spChg chg="mod">
          <ac:chgData name="Danielle" userId="e2554c37-e717-43a0-ba79-1183ca921ccd" providerId="ADAL" clId="{BFD3A6B5-69CE-489C-825D-E490C9DAF488}" dt="2020-08-07T06:32:17.485" v="54" actId="2711"/>
          <ac:spMkLst>
            <pc:docMk/>
            <pc:sldMk cId="205484710" sldId="260"/>
            <ac:spMk id="12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1:23.973" v="229" actId="478"/>
          <ac:spMkLst>
            <pc:docMk/>
            <pc:sldMk cId="205484710" sldId="260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17.485" v="54" actId="2711"/>
          <ac:spMkLst>
            <pc:docMk/>
            <pc:sldMk cId="205484710" sldId="260"/>
            <ac:spMk id="1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17.485" v="54" actId="2711"/>
          <ac:spMkLst>
            <pc:docMk/>
            <pc:sldMk cId="205484710" sldId="260"/>
            <ac:spMk id="1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17.485" v="54" actId="2711"/>
          <ac:spMkLst>
            <pc:docMk/>
            <pc:sldMk cId="205484710" sldId="260"/>
            <ac:spMk id="20" creationId="{00000000-0000-0000-0000-000000000000}"/>
          </ac:spMkLst>
        </pc:spChg>
        <pc:graphicFrameChg chg="add mod">
          <ac:chgData name="Danielle" userId="e2554c37-e717-43a0-ba79-1183ca921ccd" providerId="ADAL" clId="{BFD3A6B5-69CE-489C-825D-E490C9DAF488}" dt="2020-08-07T06:41:19.548" v="228" actId="20577"/>
          <ac:graphicFrameMkLst>
            <pc:docMk/>
            <pc:sldMk cId="205484710" sldId="260"/>
            <ac:graphicFrameMk id="2" creationId="{644821EF-B24E-414E-939A-71E143DAEF72}"/>
          </ac:graphicFrameMkLst>
        </pc:graphicFrameChg>
        <pc:picChg chg="del mod">
          <ac:chgData name="Danielle" userId="e2554c37-e717-43a0-ba79-1183ca921ccd" providerId="ADAL" clId="{BFD3A6B5-69CE-489C-825D-E490C9DAF488}" dt="2020-08-07T06:41:23.973" v="229" actId="478"/>
          <ac:picMkLst>
            <pc:docMk/>
            <pc:sldMk cId="205484710" sldId="260"/>
            <ac:picMk id="13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41:23.973" v="229" actId="478"/>
          <ac:picMkLst>
            <pc:docMk/>
            <pc:sldMk cId="205484710" sldId="260"/>
            <ac:picMk id="14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41:23.973" v="229" actId="478"/>
          <ac:picMkLst>
            <pc:docMk/>
            <pc:sldMk cId="205484710" sldId="260"/>
            <ac:picMk id="15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41:23.973" v="229" actId="478"/>
          <ac:picMkLst>
            <pc:docMk/>
            <pc:sldMk cId="205484710" sldId="260"/>
            <ac:picMk id="16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BFD3A6B5-69CE-489C-825D-E490C9DAF488}" dt="2020-08-07T08:43:41.597" v="337" actId="6549"/>
        <pc:sldMkLst>
          <pc:docMk/>
          <pc:sldMk cId="582986648" sldId="261"/>
        </pc:sldMkLst>
        <pc:spChg chg="add">
          <ac:chgData name="Danielle" userId="e2554c37-e717-43a0-ba79-1183ca921ccd" providerId="ADAL" clId="{BFD3A6B5-69CE-489C-825D-E490C9DAF488}" dt="2020-08-07T06:41:47.144" v="233" actId="22"/>
          <ac:spMkLst>
            <pc:docMk/>
            <pc:sldMk cId="582986648" sldId="261"/>
            <ac:spMk id="3" creationId="{D53FFE2E-733A-4629-8104-F2A5C6A95D58}"/>
          </ac:spMkLst>
        </pc:spChg>
        <pc:spChg chg="del mod">
          <ac:chgData name="Danielle" userId="e2554c37-e717-43a0-ba79-1183ca921ccd" providerId="ADAL" clId="{BFD3A6B5-69CE-489C-825D-E490C9DAF488}" dt="2020-08-07T06:43:13.675" v="274" actId="478"/>
          <ac:spMkLst>
            <pc:docMk/>
            <pc:sldMk cId="582986648" sldId="261"/>
            <ac:spMk id="4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3:13.675" v="274" actId="478"/>
          <ac:spMkLst>
            <pc:docMk/>
            <pc:sldMk cId="582986648" sldId="261"/>
            <ac:spMk id="5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3:13.675" v="274" actId="478"/>
          <ac:spMkLst>
            <pc:docMk/>
            <pc:sldMk cId="582986648" sldId="261"/>
            <ac:spMk id="6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3:13.675" v="274" actId="478"/>
          <ac:spMkLst>
            <pc:docMk/>
            <pc:sldMk cId="582986648" sldId="261"/>
            <ac:spMk id="7" creationId="{00000000-0000-0000-0000-000000000000}"/>
          </ac:spMkLst>
        </pc:spChg>
        <pc:spChg chg="add">
          <ac:chgData name="Danielle" userId="e2554c37-e717-43a0-ba79-1183ca921ccd" providerId="ADAL" clId="{BFD3A6B5-69CE-489C-825D-E490C9DAF488}" dt="2020-08-07T06:41:47.144" v="233" actId="22"/>
          <ac:spMkLst>
            <pc:docMk/>
            <pc:sldMk cId="582986648" sldId="261"/>
            <ac:spMk id="8" creationId="{0AB16509-E204-4D4E-B464-BF84A3F7714E}"/>
          </ac:spMkLst>
        </pc:spChg>
        <pc:spChg chg="add">
          <ac:chgData name="Danielle" userId="e2554c37-e717-43a0-ba79-1183ca921ccd" providerId="ADAL" clId="{BFD3A6B5-69CE-489C-825D-E490C9DAF488}" dt="2020-08-07T06:41:47.144" v="233" actId="22"/>
          <ac:spMkLst>
            <pc:docMk/>
            <pc:sldMk cId="582986648" sldId="261"/>
            <ac:spMk id="9" creationId="{1251FB93-84BB-4A34-A2A6-A8EAC48D8B1B}"/>
          </ac:spMkLst>
        </pc:spChg>
        <pc:spChg chg="add">
          <ac:chgData name="Danielle" userId="e2554c37-e717-43a0-ba79-1183ca921ccd" providerId="ADAL" clId="{BFD3A6B5-69CE-489C-825D-E490C9DAF488}" dt="2020-08-07T06:41:47.144" v="233" actId="22"/>
          <ac:spMkLst>
            <pc:docMk/>
            <pc:sldMk cId="582986648" sldId="261"/>
            <ac:spMk id="10" creationId="{DA810A02-6A10-4C47-A8AE-0859CC1755F0}"/>
          </ac:spMkLst>
        </pc:spChg>
        <pc:spChg chg="mod">
          <ac:chgData name="Danielle" userId="e2554c37-e717-43a0-ba79-1183ca921ccd" providerId="ADAL" clId="{BFD3A6B5-69CE-489C-825D-E490C9DAF488}" dt="2020-08-07T06:32:23.281" v="55" actId="2711"/>
          <ac:spMkLst>
            <pc:docMk/>
            <pc:sldMk cId="582986648" sldId="261"/>
            <ac:spMk id="12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6:43:13.675" v="274" actId="478"/>
          <ac:spMkLst>
            <pc:docMk/>
            <pc:sldMk cId="582986648" sldId="261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23.281" v="55" actId="2711"/>
          <ac:spMkLst>
            <pc:docMk/>
            <pc:sldMk cId="582986648" sldId="261"/>
            <ac:spMk id="1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3:19.509" v="331" actId="1037"/>
          <ac:spMkLst>
            <pc:docMk/>
            <pc:sldMk cId="582986648" sldId="261"/>
            <ac:spMk id="1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23.281" v="55" actId="2711"/>
          <ac:spMkLst>
            <pc:docMk/>
            <pc:sldMk cId="582986648" sldId="261"/>
            <ac:spMk id="20" creationId="{00000000-0000-0000-0000-000000000000}"/>
          </ac:spMkLst>
        </pc:spChg>
        <pc:graphicFrameChg chg="add mod">
          <ac:chgData name="Danielle" userId="e2554c37-e717-43a0-ba79-1183ca921ccd" providerId="ADAL" clId="{BFD3A6B5-69CE-489C-825D-E490C9DAF488}" dt="2020-08-07T08:43:41.597" v="337" actId="6549"/>
          <ac:graphicFrameMkLst>
            <pc:docMk/>
            <pc:sldMk cId="582986648" sldId="261"/>
            <ac:graphicFrameMk id="2" creationId="{9860576C-11DB-43FA-A03B-535E0E7EE039}"/>
          </ac:graphicFrameMkLst>
        </pc:graphicFrameChg>
        <pc:picChg chg="del mod">
          <ac:chgData name="Danielle" userId="e2554c37-e717-43a0-ba79-1183ca921ccd" providerId="ADAL" clId="{BFD3A6B5-69CE-489C-825D-E490C9DAF488}" dt="2020-08-07T06:43:13.675" v="274" actId="478"/>
          <ac:picMkLst>
            <pc:docMk/>
            <pc:sldMk cId="582986648" sldId="261"/>
            <ac:picMk id="13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43:13.675" v="274" actId="478"/>
          <ac:picMkLst>
            <pc:docMk/>
            <pc:sldMk cId="582986648" sldId="261"/>
            <ac:picMk id="14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43:13.675" v="274" actId="478"/>
          <ac:picMkLst>
            <pc:docMk/>
            <pc:sldMk cId="582986648" sldId="261"/>
            <ac:picMk id="15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6:43:13.675" v="274" actId="478"/>
          <ac:picMkLst>
            <pc:docMk/>
            <pc:sldMk cId="582986648" sldId="261"/>
            <ac:picMk id="16" creationId="{00000000-0000-0000-0000-000000000000}"/>
          </ac:picMkLst>
        </pc:picChg>
      </pc:sldChg>
      <pc:sldChg chg="addSp delSp modSp mod modAnim">
        <pc:chgData name="Danielle" userId="e2554c37-e717-43a0-ba79-1183ca921ccd" providerId="ADAL" clId="{BFD3A6B5-69CE-489C-825D-E490C9DAF488}" dt="2020-08-07T08:40:53.140" v="295" actId="478"/>
        <pc:sldMkLst>
          <pc:docMk/>
          <pc:sldMk cId="913956899" sldId="262"/>
        </pc:sldMkLst>
        <pc:spChg chg="mod">
          <ac:chgData name="Danielle" userId="e2554c37-e717-43a0-ba79-1183ca921ccd" providerId="ADAL" clId="{BFD3A6B5-69CE-489C-825D-E490C9DAF488}" dt="2020-08-07T06:32:29.645" v="56" actId="2711"/>
          <ac:spMkLst>
            <pc:docMk/>
            <pc:sldMk cId="913956899" sldId="262"/>
            <ac:spMk id="2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0:53.140" v="295" actId="478"/>
          <ac:spMkLst>
            <pc:docMk/>
            <pc:sldMk cId="913956899" sldId="262"/>
            <ac:spMk id="4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0:53.140" v="295" actId="478"/>
          <ac:spMkLst>
            <pc:docMk/>
            <pc:sldMk cId="913956899" sldId="262"/>
            <ac:spMk id="5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0:53.140" v="295" actId="478"/>
          <ac:spMkLst>
            <pc:docMk/>
            <pc:sldMk cId="913956899" sldId="262"/>
            <ac:spMk id="6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0:53.140" v="295" actId="478"/>
          <ac:spMkLst>
            <pc:docMk/>
            <pc:sldMk cId="913956899" sldId="262"/>
            <ac:spMk id="7" creationId="{00000000-0000-0000-0000-000000000000}"/>
          </ac:spMkLst>
        </pc:spChg>
        <pc:spChg chg="add">
          <ac:chgData name="Danielle" userId="e2554c37-e717-43a0-ba79-1183ca921ccd" providerId="ADAL" clId="{BFD3A6B5-69CE-489C-825D-E490C9DAF488}" dt="2020-08-07T08:40:16.964" v="278" actId="22"/>
          <ac:spMkLst>
            <pc:docMk/>
            <pc:sldMk cId="913956899" sldId="262"/>
            <ac:spMk id="9" creationId="{1C9B8A50-E54F-4376-BF40-8F2565DAB2F1}"/>
          </ac:spMkLst>
        </pc:spChg>
        <pc:spChg chg="add">
          <ac:chgData name="Danielle" userId="e2554c37-e717-43a0-ba79-1183ca921ccd" providerId="ADAL" clId="{BFD3A6B5-69CE-489C-825D-E490C9DAF488}" dt="2020-08-07T08:40:16.964" v="278" actId="22"/>
          <ac:spMkLst>
            <pc:docMk/>
            <pc:sldMk cId="913956899" sldId="262"/>
            <ac:spMk id="11" creationId="{A56A49DA-F05B-4396-8185-7D1A700CF7F1}"/>
          </ac:spMkLst>
        </pc:spChg>
        <pc:spChg chg="add">
          <ac:chgData name="Danielle" userId="e2554c37-e717-43a0-ba79-1183ca921ccd" providerId="ADAL" clId="{BFD3A6B5-69CE-489C-825D-E490C9DAF488}" dt="2020-08-07T08:40:16.964" v="278" actId="22"/>
          <ac:spMkLst>
            <pc:docMk/>
            <pc:sldMk cId="913956899" sldId="262"/>
            <ac:spMk id="12" creationId="{844BFDD3-0F05-45EF-BB1C-C60908028A93}"/>
          </ac:spMkLst>
        </pc:spChg>
        <pc:spChg chg="del mod">
          <ac:chgData name="Danielle" userId="e2554c37-e717-43a0-ba79-1183ca921ccd" providerId="ADAL" clId="{BFD3A6B5-69CE-489C-825D-E490C9DAF488}" dt="2020-08-07T08:40:53.140" v="295" actId="478"/>
          <ac:spMkLst>
            <pc:docMk/>
            <pc:sldMk cId="913956899" sldId="262"/>
            <ac:spMk id="17" creationId="{00000000-0000-0000-0000-000000000000}"/>
          </ac:spMkLst>
        </pc:spChg>
        <pc:spChg chg="add">
          <ac:chgData name="Danielle" userId="e2554c37-e717-43a0-ba79-1183ca921ccd" providerId="ADAL" clId="{BFD3A6B5-69CE-489C-825D-E490C9DAF488}" dt="2020-08-07T08:40:16.964" v="278" actId="22"/>
          <ac:spMkLst>
            <pc:docMk/>
            <pc:sldMk cId="913956899" sldId="262"/>
            <ac:spMk id="19" creationId="{C04993CA-80B1-495C-953F-7080A95B7611}"/>
          </ac:spMkLst>
        </pc:spChg>
        <pc:spChg chg="mod">
          <ac:chgData name="Danielle" userId="e2554c37-e717-43a0-ba79-1183ca921ccd" providerId="ADAL" clId="{BFD3A6B5-69CE-489C-825D-E490C9DAF488}" dt="2020-08-07T06:32:29.645" v="56" actId="2711"/>
          <ac:spMkLst>
            <pc:docMk/>
            <pc:sldMk cId="913956899" sldId="262"/>
            <ac:spMk id="21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29.645" v="56" actId="2711"/>
          <ac:spMkLst>
            <pc:docMk/>
            <pc:sldMk cId="913956899" sldId="262"/>
            <ac:spMk id="2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29.645" v="56" actId="2711"/>
          <ac:spMkLst>
            <pc:docMk/>
            <pc:sldMk cId="913956899" sldId="262"/>
            <ac:spMk id="2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29.645" v="56" actId="2711"/>
          <ac:spMkLst>
            <pc:docMk/>
            <pc:sldMk cId="913956899" sldId="262"/>
            <ac:spMk id="2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29.645" v="56" actId="2711"/>
          <ac:spMkLst>
            <pc:docMk/>
            <pc:sldMk cId="913956899" sldId="262"/>
            <ac:spMk id="25" creationId="{00000000-0000-0000-0000-000000000000}"/>
          </ac:spMkLst>
        </pc:spChg>
        <pc:graphicFrameChg chg="add mod">
          <ac:chgData name="Danielle" userId="e2554c37-e717-43a0-ba79-1183ca921ccd" providerId="ADAL" clId="{BFD3A6B5-69CE-489C-825D-E490C9DAF488}" dt="2020-08-07T08:40:45.792" v="294" actId="20577"/>
          <ac:graphicFrameMkLst>
            <pc:docMk/>
            <pc:sldMk cId="913956899" sldId="262"/>
            <ac:graphicFrameMk id="3" creationId="{27AD959C-EEAB-4B95-9223-7FCB03A93BDD}"/>
          </ac:graphicFrameMkLst>
        </pc:graphicFrameChg>
        <pc:picChg chg="del mod">
          <ac:chgData name="Danielle" userId="e2554c37-e717-43a0-ba79-1183ca921ccd" providerId="ADAL" clId="{BFD3A6B5-69CE-489C-825D-E490C9DAF488}" dt="2020-08-07T08:40:53.140" v="295" actId="478"/>
          <ac:picMkLst>
            <pc:docMk/>
            <pc:sldMk cId="913956899" sldId="262"/>
            <ac:picMk id="13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8:40:53.140" v="295" actId="478"/>
          <ac:picMkLst>
            <pc:docMk/>
            <pc:sldMk cId="913956899" sldId="262"/>
            <ac:picMk id="14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8:40:53.140" v="295" actId="478"/>
          <ac:picMkLst>
            <pc:docMk/>
            <pc:sldMk cId="913956899" sldId="262"/>
            <ac:picMk id="15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8:40:53.140" v="295" actId="478"/>
          <ac:picMkLst>
            <pc:docMk/>
            <pc:sldMk cId="913956899" sldId="262"/>
            <ac:picMk id="16" creationId="{00000000-0000-0000-0000-000000000000}"/>
          </ac:picMkLst>
        </pc:picChg>
        <pc:cxnChg chg="mod">
          <ac:chgData name="Danielle" userId="e2554c37-e717-43a0-ba79-1183ca921ccd" providerId="ADAL" clId="{BFD3A6B5-69CE-489C-825D-E490C9DAF488}" dt="2020-08-07T06:32:29.645" v="56" actId="2711"/>
          <ac:cxnSpMkLst>
            <pc:docMk/>
            <pc:sldMk cId="913956899" sldId="262"/>
            <ac:cxnSpMk id="8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6:32:29.645" v="56" actId="2711"/>
          <ac:cxnSpMkLst>
            <pc:docMk/>
            <pc:sldMk cId="913956899" sldId="262"/>
            <ac:cxnSpMk id="10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6:32:29.645" v="56" actId="2711"/>
          <ac:cxnSpMkLst>
            <pc:docMk/>
            <pc:sldMk cId="913956899" sldId="262"/>
            <ac:cxnSpMk id="18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6:32:29.645" v="56" actId="2711"/>
          <ac:cxnSpMkLst>
            <pc:docMk/>
            <pc:sldMk cId="913956899" sldId="262"/>
            <ac:cxnSpMk id="20" creationId="{00000000-0000-0000-0000-000000000000}"/>
          </ac:cxnSpMkLst>
        </pc:cxnChg>
      </pc:sldChg>
      <pc:sldChg chg="addSp delSp modSp mod modAnim">
        <pc:chgData name="Danielle" userId="e2554c37-e717-43a0-ba79-1183ca921ccd" providerId="ADAL" clId="{BFD3A6B5-69CE-489C-825D-E490C9DAF488}" dt="2020-08-07T08:42:09.637" v="315" actId="478"/>
        <pc:sldMkLst>
          <pc:docMk/>
          <pc:sldMk cId="2365696852" sldId="263"/>
        </pc:sldMkLst>
        <pc:spChg chg="add">
          <ac:chgData name="Danielle" userId="e2554c37-e717-43a0-ba79-1183ca921ccd" providerId="ADAL" clId="{BFD3A6B5-69CE-489C-825D-E490C9DAF488}" dt="2020-08-07T08:41:36.452" v="299" actId="22"/>
          <ac:spMkLst>
            <pc:docMk/>
            <pc:sldMk cId="2365696852" sldId="263"/>
            <ac:spMk id="3" creationId="{B4ED31D0-F730-4165-A09F-3B35768B9B45}"/>
          </ac:spMkLst>
        </pc:spChg>
        <pc:spChg chg="del mod">
          <ac:chgData name="Danielle" userId="e2554c37-e717-43a0-ba79-1183ca921ccd" providerId="ADAL" clId="{BFD3A6B5-69CE-489C-825D-E490C9DAF488}" dt="2020-08-07T08:42:09.637" v="315" actId="478"/>
          <ac:spMkLst>
            <pc:docMk/>
            <pc:sldMk cId="2365696852" sldId="263"/>
            <ac:spMk id="4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2:09.637" v="315" actId="478"/>
          <ac:spMkLst>
            <pc:docMk/>
            <pc:sldMk cId="2365696852" sldId="263"/>
            <ac:spMk id="5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2:09.637" v="315" actId="478"/>
          <ac:spMkLst>
            <pc:docMk/>
            <pc:sldMk cId="2365696852" sldId="263"/>
            <ac:spMk id="6" creationId="{00000000-0000-0000-0000-000000000000}"/>
          </ac:spMkLst>
        </pc:spChg>
        <pc:spChg chg="del mod">
          <ac:chgData name="Danielle" userId="e2554c37-e717-43a0-ba79-1183ca921ccd" providerId="ADAL" clId="{BFD3A6B5-69CE-489C-825D-E490C9DAF488}" dt="2020-08-07T08:42:09.637" v="315" actId="478"/>
          <ac:spMkLst>
            <pc:docMk/>
            <pc:sldMk cId="2365696852" sldId="263"/>
            <ac:spMk id="7" creationId="{00000000-0000-0000-0000-000000000000}"/>
          </ac:spMkLst>
        </pc:spChg>
        <pc:spChg chg="add">
          <ac:chgData name="Danielle" userId="e2554c37-e717-43a0-ba79-1183ca921ccd" providerId="ADAL" clId="{BFD3A6B5-69CE-489C-825D-E490C9DAF488}" dt="2020-08-07T08:41:36.452" v="299" actId="22"/>
          <ac:spMkLst>
            <pc:docMk/>
            <pc:sldMk cId="2365696852" sldId="263"/>
            <ac:spMk id="8" creationId="{3E7B23D9-5587-4673-A2C0-F36239FAB146}"/>
          </ac:spMkLst>
        </pc:spChg>
        <pc:spChg chg="add">
          <ac:chgData name="Danielle" userId="e2554c37-e717-43a0-ba79-1183ca921ccd" providerId="ADAL" clId="{BFD3A6B5-69CE-489C-825D-E490C9DAF488}" dt="2020-08-07T08:41:36.452" v="299" actId="22"/>
          <ac:spMkLst>
            <pc:docMk/>
            <pc:sldMk cId="2365696852" sldId="263"/>
            <ac:spMk id="9" creationId="{4284A5E2-533E-445F-BBD3-017C7A435363}"/>
          </ac:spMkLst>
        </pc:spChg>
        <pc:spChg chg="add">
          <ac:chgData name="Danielle" userId="e2554c37-e717-43a0-ba79-1183ca921ccd" providerId="ADAL" clId="{BFD3A6B5-69CE-489C-825D-E490C9DAF488}" dt="2020-08-07T08:41:36.452" v="299" actId="22"/>
          <ac:spMkLst>
            <pc:docMk/>
            <pc:sldMk cId="2365696852" sldId="263"/>
            <ac:spMk id="10" creationId="{3771D353-B47B-4B1A-8C2B-CFFD21170A01}"/>
          </ac:spMkLst>
        </pc:spChg>
        <pc:spChg chg="del mod">
          <ac:chgData name="Danielle" userId="e2554c37-e717-43a0-ba79-1183ca921ccd" providerId="ADAL" clId="{BFD3A6B5-69CE-489C-825D-E490C9DAF488}" dt="2020-08-07T08:42:09.637" v="315" actId="478"/>
          <ac:spMkLst>
            <pc:docMk/>
            <pc:sldMk cId="2365696852" sldId="263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35.827" v="57" actId="2711"/>
          <ac:spMkLst>
            <pc:docMk/>
            <pc:sldMk cId="2365696852" sldId="263"/>
            <ac:spMk id="2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35.827" v="57" actId="2711"/>
          <ac:spMkLst>
            <pc:docMk/>
            <pc:sldMk cId="2365696852" sldId="263"/>
            <ac:spMk id="2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35.827" v="57" actId="2711"/>
          <ac:spMkLst>
            <pc:docMk/>
            <pc:sldMk cId="2365696852" sldId="263"/>
            <ac:spMk id="31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35.827" v="57" actId="2711"/>
          <ac:spMkLst>
            <pc:docMk/>
            <pc:sldMk cId="2365696852" sldId="263"/>
            <ac:spMk id="3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35.827" v="57" actId="2711"/>
          <ac:spMkLst>
            <pc:docMk/>
            <pc:sldMk cId="2365696852" sldId="263"/>
            <ac:spMk id="3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35.827" v="57" actId="2711"/>
          <ac:spMkLst>
            <pc:docMk/>
            <pc:sldMk cId="2365696852" sldId="263"/>
            <ac:spMk id="34" creationId="{00000000-0000-0000-0000-000000000000}"/>
          </ac:spMkLst>
        </pc:spChg>
        <pc:graphicFrameChg chg="add mod">
          <ac:chgData name="Danielle" userId="e2554c37-e717-43a0-ba79-1183ca921ccd" providerId="ADAL" clId="{BFD3A6B5-69CE-489C-825D-E490C9DAF488}" dt="2020-08-07T08:42:05.300" v="314" actId="20577"/>
          <ac:graphicFrameMkLst>
            <pc:docMk/>
            <pc:sldMk cId="2365696852" sldId="263"/>
            <ac:graphicFrameMk id="2" creationId="{56D18F55-FD37-4EF7-9D03-067B63D80A4F}"/>
          </ac:graphicFrameMkLst>
        </pc:graphicFrameChg>
        <pc:picChg chg="del mod">
          <ac:chgData name="Danielle" userId="e2554c37-e717-43a0-ba79-1183ca921ccd" providerId="ADAL" clId="{BFD3A6B5-69CE-489C-825D-E490C9DAF488}" dt="2020-08-07T08:42:09.637" v="315" actId="478"/>
          <ac:picMkLst>
            <pc:docMk/>
            <pc:sldMk cId="2365696852" sldId="263"/>
            <ac:picMk id="13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8:42:09.637" v="315" actId="478"/>
          <ac:picMkLst>
            <pc:docMk/>
            <pc:sldMk cId="2365696852" sldId="263"/>
            <ac:picMk id="14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8:42:09.637" v="315" actId="478"/>
          <ac:picMkLst>
            <pc:docMk/>
            <pc:sldMk cId="2365696852" sldId="263"/>
            <ac:picMk id="15" creationId="{00000000-0000-0000-0000-000000000000}"/>
          </ac:picMkLst>
        </pc:picChg>
        <pc:picChg chg="del mod">
          <ac:chgData name="Danielle" userId="e2554c37-e717-43a0-ba79-1183ca921ccd" providerId="ADAL" clId="{BFD3A6B5-69CE-489C-825D-E490C9DAF488}" dt="2020-08-07T08:42:09.637" v="315" actId="478"/>
          <ac:picMkLst>
            <pc:docMk/>
            <pc:sldMk cId="2365696852" sldId="263"/>
            <ac:picMk id="16" creationId="{00000000-0000-0000-0000-000000000000}"/>
          </ac:picMkLst>
        </pc:picChg>
        <pc:cxnChg chg="mod">
          <ac:chgData name="Danielle" userId="e2554c37-e717-43a0-ba79-1183ca921ccd" providerId="ADAL" clId="{BFD3A6B5-69CE-489C-825D-E490C9DAF488}" dt="2020-08-07T06:32:35.827" v="57" actId="2711"/>
          <ac:cxnSpMkLst>
            <pc:docMk/>
            <pc:sldMk cId="2365696852" sldId="263"/>
            <ac:cxnSpMk id="27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6:32:35.827" v="57" actId="2711"/>
          <ac:cxnSpMkLst>
            <pc:docMk/>
            <pc:sldMk cId="2365696852" sldId="263"/>
            <ac:cxnSpMk id="28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6:32:35.827" v="57" actId="2711"/>
          <ac:cxnSpMkLst>
            <pc:docMk/>
            <pc:sldMk cId="2365696852" sldId="263"/>
            <ac:cxnSpMk id="29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7T06:32:35.827" v="57" actId="2711"/>
          <ac:cxnSpMkLst>
            <pc:docMk/>
            <pc:sldMk cId="2365696852" sldId="263"/>
            <ac:cxnSpMk id="30" creationId="{00000000-0000-0000-0000-000000000000}"/>
          </ac:cxnSpMkLst>
        </pc:cxnChg>
      </pc:sldChg>
      <pc:sldChg chg="modSp mod">
        <pc:chgData name="Danielle" userId="e2554c37-e717-43a0-ba79-1183ca921ccd" providerId="ADAL" clId="{BFD3A6B5-69CE-489C-825D-E490C9DAF488}" dt="2020-08-07T08:42:32.930" v="318" actId="2711"/>
        <pc:sldMkLst>
          <pc:docMk/>
          <pc:sldMk cId="3585079014" sldId="265"/>
        </pc:sldMkLst>
        <pc:spChg chg="mod">
          <ac:chgData name="Danielle" userId="e2554c37-e717-43a0-ba79-1183ca921ccd" providerId="ADAL" clId="{BFD3A6B5-69CE-489C-825D-E490C9DAF488}" dt="2020-08-07T08:42:32.930" v="318" actId="2711"/>
          <ac:spMkLst>
            <pc:docMk/>
            <pc:sldMk cId="3585079014" sldId="265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2.930" v="318" actId="2711"/>
          <ac:spMkLst>
            <pc:docMk/>
            <pc:sldMk cId="3585079014" sldId="265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2.930" v="318" actId="2711"/>
          <ac:spMkLst>
            <pc:docMk/>
            <pc:sldMk cId="3585079014" sldId="265"/>
            <ac:spMk id="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2.930" v="318" actId="2711"/>
          <ac:spMkLst>
            <pc:docMk/>
            <pc:sldMk cId="3585079014" sldId="265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2.930" v="318" actId="2711"/>
          <ac:spMkLst>
            <pc:docMk/>
            <pc:sldMk cId="3585079014" sldId="265"/>
            <ac:spMk id="10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7T08:42:38.962" v="319" actId="2711"/>
        <pc:sldMkLst>
          <pc:docMk/>
          <pc:sldMk cId="110051577" sldId="266"/>
        </pc:sldMkLst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38.962" v="319" actId="2711"/>
          <ac:spMkLst>
            <pc:docMk/>
            <pc:sldMk cId="110051577" sldId="266"/>
            <ac:spMk id="8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7T08:45:37.471" v="377" actId="2711"/>
        <pc:sldMkLst>
          <pc:docMk/>
          <pc:sldMk cId="495815468" sldId="267"/>
        </pc:sldMkLst>
        <pc:spChg chg="mod">
          <ac:chgData name="Danielle" userId="e2554c37-e717-43a0-ba79-1183ca921ccd" providerId="ADAL" clId="{BFD3A6B5-69CE-489C-825D-E490C9DAF488}" dt="2020-08-07T08:45:37.471" v="377" actId="2711"/>
          <ac:spMkLst>
            <pc:docMk/>
            <pc:sldMk cId="495815468" sldId="267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37.471" v="377" actId="2711"/>
          <ac:spMkLst>
            <pc:docMk/>
            <pc:sldMk cId="495815468" sldId="267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37.471" v="377" actId="2711"/>
          <ac:spMkLst>
            <pc:docMk/>
            <pc:sldMk cId="495815468" sldId="267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37.471" v="377" actId="2711"/>
          <ac:spMkLst>
            <pc:docMk/>
            <pc:sldMk cId="495815468" sldId="267"/>
            <ac:spMk id="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37.471" v="377" actId="2711"/>
          <ac:spMkLst>
            <pc:docMk/>
            <pc:sldMk cId="495815468" sldId="267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5:37.471" v="377" actId="2711"/>
          <ac:spMkLst>
            <pc:docMk/>
            <pc:sldMk cId="495815468" sldId="267"/>
            <ac:spMk id="10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6T10:38:06.661" v="47" actId="404"/>
        <pc:sldMkLst>
          <pc:docMk/>
          <pc:sldMk cId="301640100" sldId="268"/>
        </pc:sldMkLst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06.661" v="47" actId="404"/>
          <ac:spMkLst>
            <pc:docMk/>
            <pc:sldMk cId="301640100" sldId="268"/>
            <ac:spMk id="9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6T10:38:23.488" v="51"/>
        <pc:sldMkLst>
          <pc:docMk/>
          <pc:sldMk cId="3132993160" sldId="270"/>
        </pc:sldMkLst>
        <pc:spChg chg="mod">
          <ac:chgData name="Danielle" userId="e2554c37-e717-43a0-ba79-1183ca921ccd" providerId="ADAL" clId="{BFD3A6B5-69CE-489C-825D-E490C9DAF488}" dt="2020-08-06T10:38:16.369" v="50" actId="404"/>
          <ac:spMkLst>
            <pc:docMk/>
            <pc:sldMk cId="3132993160" sldId="270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16.369" v="50" actId="404"/>
          <ac:spMkLst>
            <pc:docMk/>
            <pc:sldMk cId="3132993160" sldId="270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16.369" v="50" actId="404"/>
          <ac:spMkLst>
            <pc:docMk/>
            <pc:sldMk cId="3132993160" sldId="270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16.369" v="50" actId="404"/>
          <ac:spMkLst>
            <pc:docMk/>
            <pc:sldMk cId="3132993160" sldId="270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23.488" v="51"/>
          <ac:spMkLst>
            <pc:docMk/>
            <pc:sldMk cId="3132993160" sldId="270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16.369" v="50" actId="404"/>
          <ac:spMkLst>
            <pc:docMk/>
            <pc:sldMk cId="3132993160" sldId="270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8:16.369" v="50" actId="404"/>
          <ac:spMkLst>
            <pc:docMk/>
            <pc:sldMk cId="3132993160" sldId="270"/>
            <ac:spMk id="8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6T10:37:22.941" v="37" actId="2711"/>
        <pc:sldMkLst>
          <pc:docMk/>
          <pc:sldMk cId="277874067" sldId="271"/>
        </pc:sldMkLst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10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2.941" v="37" actId="2711"/>
          <ac:spMkLst>
            <pc:docMk/>
            <pc:sldMk cId="277874067" sldId="271"/>
            <ac:spMk id="20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6T10:37:53.178" v="44"/>
        <pc:sldMkLst>
          <pc:docMk/>
          <pc:sldMk cId="2917256719" sldId="272"/>
        </pc:sldMkLst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10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8.367" v="43" actId="16959"/>
          <ac:spMkLst>
            <pc:docMk/>
            <pc:sldMk cId="2917256719" sldId="272"/>
            <ac:spMk id="1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53.178" v="44"/>
          <ac:spMkLst>
            <pc:docMk/>
            <pc:sldMk cId="2917256719" sldId="272"/>
            <ac:spMk id="1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43.365" v="41" actId="2711"/>
          <ac:spMkLst>
            <pc:docMk/>
            <pc:sldMk cId="2917256719" sldId="272"/>
            <ac:spMk id="18" creationId="{00000000-0000-0000-0000-000000000000}"/>
          </ac:spMkLst>
        </pc:spChg>
        <pc:cxnChg chg="mod">
          <ac:chgData name="Danielle" userId="e2554c37-e717-43a0-ba79-1183ca921ccd" providerId="ADAL" clId="{BFD3A6B5-69CE-489C-825D-E490C9DAF488}" dt="2020-08-06T10:37:43.365" v="41" actId="2711"/>
          <ac:cxnSpMkLst>
            <pc:docMk/>
            <pc:sldMk cId="2917256719" sldId="272"/>
            <ac:cxnSpMk id="8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6T10:37:43.365" v="41" actId="2711"/>
          <ac:cxnSpMkLst>
            <pc:docMk/>
            <pc:sldMk cId="2917256719" sldId="272"/>
            <ac:cxnSpMk id="12" creationId="{00000000-0000-0000-0000-000000000000}"/>
          </ac:cxnSpMkLst>
        </pc:cxnChg>
        <pc:cxnChg chg="mod">
          <ac:chgData name="Danielle" userId="e2554c37-e717-43a0-ba79-1183ca921ccd" providerId="ADAL" clId="{BFD3A6B5-69CE-489C-825D-E490C9DAF488}" dt="2020-08-06T10:37:43.365" v="41" actId="2711"/>
          <ac:cxnSpMkLst>
            <pc:docMk/>
            <pc:sldMk cId="2917256719" sldId="272"/>
            <ac:cxnSpMk id="14" creationId="{00000000-0000-0000-0000-000000000000}"/>
          </ac:cxnSpMkLst>
        </pc:cxnChg>
      </pc:sldChg>
      <pc:sldChg chg="modSp mod">
        <pc:chgData name="Danielle" userId="e2554c37-e717-43a0-ba79-1183ca921ccd" providerId="ADAL" clId="{BFD3A6B5-69CE-489C-825D-E490C9DAF488}" dt="2020-08-07T08:43:56.348" v="338" actId="2711"/>
        <pc:sldMkLst>
          <pc:docMk/>
          <pc:sldMk cId="1353680163" sldId="273"/>
        </pc:sldMkLst>
        <pc:spChg chg="mod">
          <ac:chgData name="Danielle" userId="e2554c37-e717-43a0-ba79-1183ca921ccd" providerId="ADAL" clId="{BFD3A6B5-69CE-489C-825D-E490C9DAF488}" dt="2020-08-07T08:43:56.348" v="338" actId="2711"/>
          <ac:spMkLst>
            <pc:docMk/>
            <pc:sldMk cId="1353680163" sldId="273"/>
            <ac:spMk id="2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6T10:37:36.684" v="40" actId="403"/>
        <pc:sldMkLst>
          <pc:docMk/>
          <pc:sldMk cId="3768120325" sldId="275"/>
        </pc:sldMkLst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29.783" v="39" actId="255"/>
          <ac:spMkLst>
            <pc:docMk/>
            <pc:sldMk cId="3768120325" sldId="275"/>
            <ac:spMk id="10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36.684" v="40" actId="403"/>
          <ac:spMkLst>
            <pc:docMk/>
            <pc:sldMk cId="3768120325" sldId="275"/>
            <ac:spMk id="1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7:36.684" v="40" actId="403"/>
          <ac:spMkLst>
            <pc:docMk/>
            <pc:sldMk cId="3768120325" sldId="275"/>
            <ac:spMk id="19" creationId="{00000000-0000-0000-0000-000000000000}"/>
          </ac:spMkLst>
        </pc:spChg>
      </pc:sldChg>
      <pc:sldChg chg="modSp mod">
        <pc:chgData name="Danielle" userId="e2554c37-e717-43a0-ba79-1183ca921ccd" providerId="ADAL" clId="{BFD3A6B5-69CE-489C-825D-E490C9DAF488}" dt="2020-08-07T08:45:30.454" v="376" actId="1036"/>
        <pc:sldMkLst>
          <pc:docMk/>
          <pc:sldMk cId="1338824870" sldId="276"/>
        </pc:sldMkLst>
        <pc:spChg chg="mod">
          <ac:chgData name="Danielle" userId="e2554c37-e717-43a0-ba79-1183ca921ccd" providerId="ADAL" clId="{BFD3A6B5-69CE-489C-825D-E490C9DAF488}" dt="2020-08-07T08:45:30.454" v="376" actId="1036"/>
          <ac:spMkLst>
            <pc:docMk/>
            <pc:sldMk cId="1338824870" sldId="276"/>
            <ac:spMk id="2" creationId="{00000000-0000-0000-0000-000000000000}"/>
          </ac:spMkLst>
        </pc:spChg>
      </pc:sldChg>
      <pc:sldChg chg="modSp">
        <pc:chgData name="Danielle" userId="e2554c37-e717-43a0-ba79-1183ca921ccd" providerId="ADAL" clId="{BFD3A6B5-69CE-489C-825D-E490C9DAF488}" dt="2020-08-07T08:42:46.101" v="320" actId="2711"/>
        <pc:sldMkLst>
          <pc:docMk/>
          <pc:sldMk cId="4273029178" sldId="277"/>
        </pc:sldMkLst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10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11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1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8:42:46.101" v="320" actId="2711"/>
          <ac:spMkLst>
            <pc:docMk/>
            <pc:sldMk cId="4273029178" sldId="277"/>
            <ac:spMk id="13" creationId="{00000000-0000-0000-0000-000000000000}"/>
          </ac:spMkLst>
        </pc:spChg>
      </pc:sldChg>
      <pc:sldChg chg="modSp mod">
        <pc:chgData name="Danielle" userId="e2554c37-e717-43a0-ba79-1183ca921ccd" providerId="ADAL" clId="{BFD3A6B5-69CE-489C-825D-E490C9DAF488}" dt="2020-08-07T08:46:00.434" v="381" actId="113"/>
        <pc:sldMkLst>
          <pc:docMk/>
          <pc:sldMk cId="791002172" sldId="279"/>
        </pc:sldMkLst>
        <pc:spChg chg="mod">
          <ac:chgData name="Danielle" userId="e2554c37-e717-43a0-ba79-1183ca921ccd" providerId="ADAL" clId="{BFD3A6B5-69CE-489C-825D-E490C9DAF488}" dt="2020-08-07T08:46:00.434" v="381" actId="113"/>
          <ac:spMkLst>
            <pc:docMk/>
            <pc:sldMk cId="791002172" sldId="279"/>
            <ac:spMk id="2" creationId="{00000000-0000-0000-0000-000000000000}"/>
          </ac:spMkLst>
        </pc:spChg>
      </pc:sldChg>
      <pc:sldChg chg="modSp mod">
        <pc:chgData name="Danielle" userId="e2554c37-e717-43a0-ba79-1183ca921ccd" providerId="ADAL" clId="{BFD3A6B5-69CE-489C-825D-E490C9DAF488}" dt="2020-08-07T06:33:21.229" v="94" actId="1037"/>
        <pc:sldMkLst>
          <pc:docMk/>
          <pc:sldMk cId="2332811793" sldId="281"/>
        </pc:sldMkLst>
        <pc:spChg chg="mod">
          <ac:chgData name="Danielle" userId="e2554c37-e717-43a0-ba79-1183ca921ccd" providerId="ADAL" clId="{BFD3A6B5-69CE-489C-825D-E490C9DAF488}" dt="2020-08-07T06:33:11.485" v="88" actId="20577"/>
          <ac:spMkLst>
            <pc:docMk/>
            <pc:sldMk cId="2332811793" sldId="281"/>
            <ac:spMk id="2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42.241" v="58" actId="2711"/>
          <ac:spMkLst>
            <pc:docMk/>
            <pc:sldMk cId="2332811793" sldId="281"/>
            <ac:spMk id="3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47.214" v="62" actId="1038"/>
          <ac:spMkLst>
            <pc:docMk/>
            <pc:sldMk cId="2332811793" sldId="281"/>
            <ac:spMk id="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50.446" v="66" actId="1038"/>
          <ac:spMkLst>
            <pc:docMk/>
            <pc:sldMk cId="2332811793" sldId="281"/>
            <ac:spMk id="5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53.095" v="70" actId="1037"/>
          <ac:spMkLst>
            <pc:docMk/>
            <pc:sldMk cId="2332811793" sldId="281"/>
            <ac:spMk id="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57.131" v="72" actId="1037"/>
          <ac:spMkLst>
            <pc:docMk/>
            <pc:sldMk cId="2332811793" sldId="281"/>
            <ac:spMk id="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2:59.892" v="76" actId="1037"/>
          <ac:spMkLst>
            <pc:docMk/>
            <pc:sldMk cId="2332811793" sldId="281"/>
            <ac:spMk id="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3:07.187" v="86" actId="1037"/>
          <ac:spMkLst>
            <pc:docMk/>
            <pc:sldMk cId="2332811793" sldId="281"/>
            <ac:spMk id="9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3:15.360" v="90" actId="1037"/>
          <ac:spMkLst>
            <pc:docMk/>
            <pc:sldMk cId="2332811793" sldId="281"/>
            <ac:spMk id="10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7T06:33:21.229" v="94" actId="1037"/>
          <ac:spMkLst>
            <pc:docMk/>
            <pc:sldMk cId="2332811793" sldId="281"/>
            <ac:spMk id="11" creationId="{00000000-0000-0000-0000-000000000000}"/>
          </ac:spMkLst>
        </pc:spChg>
      </pc:sldChg>
      <pc:sldChg chg="modSp mod">
        <pc:chgData name="Danielle" userId="e2554c37-e717-43a0-ba79-1183ca921ccd" providerId="ADAL" clId="{BFD3A6B5-69CE-489C-825D-E490C9DAF488}" dt="2020-08-07T08:44:11.737" v="352" actId="1035"/>
        <pc:sldMkLst>
          <pc:docMk/>
          <pc:sldMk cId="4230824335" sldId="282"/>
        </pc:sldMkLst>
        <pc:spChg chg="mod">
          <ac:chgData name="Danielle" userId="e2554c37-e717-43a0-ba79-1183ca921ccd" providerId="ADAL" clId="{BFD3A6B5-69CE-489C-825D-E490C9DAF488}" dt="2020-08-07T08:44:11.737" v="352" actId="1035"/>
          <ac:spMkLst>
            <pc:docMk/>
            <pc:sldMk cId="4230824335" sldId="282"/>
            <ac:spMk id="2" creationId="{B26CE000-9D00-4CAC-B797-7ACCF231B0BE}"/>
          </ac:spMkLst>
        </pc:spChg>
      </pc:sldChg>
      <pc:sldChg chg="modSp mod">
        <pc:chgData name="Danielle" userId="e2554c37-e717-43a0-ba79-1183ca921ccd" providerId="ADAL" clId="{BFD3A6B5-69CE-489C-825D-E490C9DAF488}" dt="2020-08-07T08:44:25.117" v="354" actId="113"/>
        <pc:sldMkLst>
          <pc:docMk/>
          <pc:sldMk cId="126658177" sldId="283"/>
        </pc:sldMkLst>
        <pc:spChg chg="mod">
          <ac:chgData name="Danielle" userId="e2554c37-e717-43a0-ba79-1183ca921ccd" providerId="ADAL" clId="{BFD3A6B5-69CE-489C-825D-E490C9DAF488}" dt="2020-08-07T08:44:25.117" v="354" actId="113"/>
          <ac:spMkLst>
            <pc:docMk/>
            <pc:sldMk cId="126658177" sldId="283"/>
            <ac:spMk id="2" creationId="{410B6599-A61E-46F6-ABE2-A8225D97625D}"/>
          </ac:spMkLst>
        </pc:spChg>
      </pc:sldChg>
      <pc:sldChg chg="addSp delSp mod">
        <pc:chgData name="Danielle" userId="e2554c37-e717-43a0-ba79-1183ca921ccd" providerId="ADAL" clId="{BFD3A6B5-69CE-489C-825D-E490C9DAF488}" dt="2020-08-07T08:44:40.940" v="361" actId="478"/>
        <pc:sldMkLst>
          <pc:docMk/>
          <pc:sldMk cId="4245057577" sldId="284"/>
        </pc:sldMkLst>
        <pc:spChg chg="add del">
          <ac:chgData name="Danielle" userId="e2554c37-e717-43a0-ba79-1183ca921ccd" providerId="ADAL" clId="{BFD3A6B5-69CE-489C-825D-E490C9DAF488}" dt="2020-08-07T08:44:38.414" v="359" actId="478"/>
          <ac:spMkLst>
            <pc:docMk/>
            <pc:sldMk cId="4245057577" sldId="284"/>
            <ac:spMk id="2" creationId="{410B6599-A61E-46F6-ABE2-A8225D97625D}"/>
          </ac:spMkLst>
        </pc:spChg>
        <pc:spChg chg="add del">
          <ac:chgData name="Danielle" userId="e2554c37-e717-43a0-ba79-1183ca921ccd" providerId="ADAL" clId="{BFD3A6B5-69CE-489C-825D-E490C9DAF488}" dt="2020-08-07T08:44:32.885" v="357" actId="22"/>
          <ac:spMkLst>
            <pc:docMk/>
            <pc:sldMk cId="4245057577" sldId="284"/>
            <ac:spMk id="7" creationId="{5ABF0AD2-A867-4755-BC31-134415F26BB2}"/>
          </ac:spMkLst>
        </pc:spChg>
        <pc:spChg chg="add">
          <ac:chgData name="Danielle" userId="e2554c37-e717-43a0-ba79-1183ca921ccd" providerId="ADAL" clId="{BFD3A6B5-69CE-489C-825D-E490C9DAF488}" dt="2020-08-07T08:44:39.125" v="360" actId="22"/>
          <ac:spMkLst>
            <pc:docMk/>
            <pc:sldMk cId="4245057577" sldId="284"/>
            <ac:spMk id="11" creationId="{5B6B6805-8392-4ED9-A863-C64A2013370B}"/>
          </ac:spMkLst>
        </pc:spChg>
        <pc:picChg chg="add del">
          <ac:chgData name="Danielle" userId="e2554c37-e717-43a0-ba79-1183ca921ccd" providerId="ADAL" clId="{BFD3A6B5-69CE-489C-825D-E490C9DAF488}" dt="2020-08-07T08:44:32.885" v="357" actId="22"/>
          <ac:picMkLst>
            <pc:docMk/>
            <pc:sldMk cId="4245057577" sldId="284"/>
            <ac:picMk id="9" creationId="{B2788665-3FC7-4A97-B958-B683B2D43595}"/>
          </ac:picMkLst>
        </pc:picChg>
        <pc:picChg chg="add del">
          <ac:chgData name="Danielle" userId="e2554c37-e717-43a0-ba79-1183ca921ccd" providerId="ADAL" clId="{BFD3A6B5-69CE-489C-825D-E490C9DAF488}" dt="2020-08-07T08:44:40.940" v="361" actId="478"/>
          <ac:picMkLst>
            <pc:docMk/>
            <pc:sldMk cId="4245057577" sldId="284"/>
            <ac:picMk id="13" creationId="{58C392FC-79BB-400F-8B80-17146BAB7A5B}"/>
          </ac:picMkLst>
        </pc:picChg>
      </pc:sldChg>
      <pc:sldChg chg="addSp delSp mod">
        <pc:chgData name="Danielle" userId="e2554c37-e717-43a0-ba79-1183ca921ccd" providerId="ADAL" clId="{BFD3A6B5-69CE-489C-825D-E490C9DAF488}" dt="2020-08-07T08:44:51.586" v="363" actId="22"/>
        <pc:sldMkLst>
          <pc:docMk/>
          <pc:sldMk cId="1969863182" sldId="285"/>
        </pc:sldMkLst>
        <pc:spChg chg="del">
          <ac:chgData name="Danielle" userId="e2554c37-e717-43a0-ba79-1183ca921ccd" providerId="ADAL" clId="{BFD3A6B5-69CE-489C-825D-E490C9DAF488}" dt="2020-08-07T08:44:50.717" v="362" actId="478"/>
          <ac:spMkLst>
            <pc:docMk/>
            <pc:sldMk cId="1969863182" sldId="285"/>
            <ac:spMk id="2" creationId="{410B6599-A61E-46F6-ABE2-A8225D97625D}"/>
          </ac:spMkLst>
        </pc:spChg>
        <pc:spChg chg="add">
          <ac:chgData name="Danielle" userId="e2554c37-e717-43a0-ba79-1183ca921ccd" providerId="ADAL" clId="{BFD3A6B5-69CE-489C-825D-E490C9DAF488}" dt="2020-08-07T08:44:51.586" v="363" actId="22"/>
          <ac:spMkLst>
            <pc:docMk/>
            <pc:sldMk cId="1969863182" sldId="285"/>
            <ac:spMk id="7" creationId="{BC6B37FE-1176-4188-873A-E2931E5C6528}"/>
          </ac:spMkLst>
        </pc:spChg>
      </pc:sldChg>
      <pc:sldChg chg="addSp delSp mod">
        <pc:chgData name="Danielle" userId="e2554c37-e717-43a0-ba79-1183ca921ccd" providerId="ADAL" clId="{BFD3A6B5-69CE-489C-825D-E490C9DAF488}" dt="2020-08-07T08:45:03.705" v="365" actId="22"/>
        <pc:sldMkLst>
          <pc:docMk/>
          <pc:sldMk cId="677252390" sldId="286"/>
        </pc:sldMkLst>
        <pc:spChg chg="del">
          <ac:chgData name="Danielle" userId="e2554c37-e717-43a0-ba79-1183ca921ccd" providerId="ADAL" clId="{BFD3A6B5-69CE-489C-825D-E490C9DAF488}" dt="2020-08-07T08:45:02.890" v="364" actId="478"/>
          <ac:spMkLst>
            <pc:docMk/>
            <pc:sldMk cId="677252390" sldId="286"/>
            <ac:spMk id="2" creationId="{410B6599-A61E-46F6-ABE2-A8225D97625D}"/>
          </ac:spMkLst>
        </pc:spChg>
        <pc:spChg chg="add">
          <ac:chgData name="Danielle" userId="e2554c37-e717-43a0-ba79-1183ca921ccd" providerId="ADAL" clId="{BFD3A6B5-69CE-489C-825D-E490C9DAF488}" dt="2020-08-07T08:45:03.705" v="365" actId="22"/>
          <ac:spMkLst>
            <pc:docMk/>
            <pc:sldMk cId="677252390" sldId="286"/>
            <ac:spMk id="7" creationId="{8A1CF263-D5D8-410A-B333-219C18EF8216}"/>
          </ac:spMkLst>
        </pc:spChg>
      </pc:sldChg>
      <pc:sldChg chg="addSp delSp mod">
        <pc:chgData name="Danielle" userId="e2554c37-e717-43a0-ba79-1183ca921ccd" providerId="ADAL" clId="{BFD3A6B5-69CE-489C-825D-E490C9DAF488}" dt="2020-08-07T08:45:10.197" v="367" actId="22"/>
        <pc:sldMkLst>
          <pc:docMk/>
          <pc:sldMk cId="1391765873" sldId="287"/>
        </pc:sldMkLst>
        <pc:spChg chg="del">
          <ac:chgData name="Danielle" userId="e2554c37-e717-43a0-ba79-1183ca921ccd" providerId="ADAL" clId="{BFD3A6B5-69CE-489C-825D-E490C9DAF488}" dt="2020-08-07T08:45:09.498" v="366" actId="478"/>
          <ac:spMkLst>
            <pc:docMk/>
            <pc:sldMk cId="1391765873" sldId="287"/>
            <ac:spMk id="2" creationId="{410B6599-A61E-46F6-ABE2-A8225D97625D}"/>
          </ac:spMkLst>
        </pc:spChg>
        <pc:spChg chg="add">
          <ac:chgData name="Danielle" userId="e2554c37-e717-43a0-ba79-1183ca921ccd" providerId="ADAL" clId="{BFD3A6B5-69CE-489C-825D-E490C9DAF488}" dt="2020-08-07T08:45:10.197" v="367" actId="22"/>
          <ac:spMkLst>
            <pc:docMk/>
            <pc:sldMk cId="1391765873" sldId="287"/>
            <ac:spMk id="7" creationId="{1345EDB8-E252-4615-B959-C2584C8C84A2}"/>
          </ac:spMkLst>
        </pc:spChg>
      </pc:sldChg>
      <pc:sldChg chg="addSp delSp mod">
        <pc:chgData name="Danielle" userId="e2554c37-e717-43a0-ba79-1183ca921ccd" providerId="ADAL" clId="{BFD3A6B5-69CE-489C-825D-E490C9DAF488}" dt="2020-08-07T08:45:15.898" v="369" actId="22"/>
        <pc:sldMkLst>
          <pc:docMk/>
          <pc:sldMk cId="1136336829" sldId="288"/>
        </pc:sldMkLst>
        <pc:spChg chg="del">
          <ac:chgData name="Danielle" userId="e2554c37-e717-43a0-ba79-1183ca921ccd" providerId="ADAL" clId="{BFD3A6B5-69CE-489C-825D-E490C9DAF488}" dt="2020-08-07T08:45:15.140" v="368" actId="478"/>
          <ac:spMkLst>
            <pc:docMk/>
            <pc:sldMk cId="1136336829" sldId="288"/>
            <ac:spMk id="2" creationId="{410B6599-A61E-46F6-ABE2-A8225D97625D}"/>
          </ac:spMkLst>
        </pc:spChg>
        <pc:spChg chg="add">
          <ac:chgData name="Danielle" userId="e2554c37-e717-43a0-ba79-1183ca921ccd" providerId="ADAL" clId="{BFD3A6B5-69CE-489C-825D-E490C9DAF488}" dt="2020-08-07T08:45:15.898" v="369" actId="22"/>
          <ac:spMkLst>
            <pc:docMk/>
            <pc:sldMk cId="1136336829" sldId="288"/>
            <ac:spMk id="5" creationId="{54207A8E-6A14-4F18-9B1F-B5E4EDF39A97}"/>
          </ac:spMkLst>
        </pc:spChg>
      </pc:sldChg>
      <pc:sldChg chg="modSp add mod">
        <pc:chgData name="Danielle" userId="e2554c37-e717-43a0-ba79-1183ca921ccd" providerId="ADAL" clId="{BFD3A6B5-69CE-489C-825D-E490C9DAF488}" dt="2020-08-07T06:39:44.571" v="199" actId="207"/>
        <pc:sldMkLst>
          <pc:docMk/>
          <pc:sldMk cId="651046257" sldId="289"/>
        </pc:sldMkLst>
        <pc:spChg chg="mod">
          <ac:chgData name="Danielle" userId="e2554c37-e717-43a0-ba79-1183ca921ccd" providerId="ADAL" clId="{BFD3A6B5-69CE-489C-825D-E490C9DAF488}" dt="2020-08-07T06:39:44.571" v="199" actId="207"/>
          <ac:spMkLst>
            <pc:docMk/>
            <pc:sldMk cId="651046257" sldId="289"/>
            <ac:spMk id="2" creationId="{00000000-0000-0000-0000-000000000000}"/>
          </ac:spMkLst>
        </pc:spChg>
        <pc:graphicFrameChg chg="modGraphic">
          <ac:chgData name="Danielle" userId="e2554c37-e717-43a0-ba79-1183ca921ccd" providerId="ADAL" clId="{BFD3A6B5-69CE-489C-825D-E490C9DAF488}" dt="2020-08-07T06:38:17.706" v="176" actId="207"/>
          <ac:graphicFrameMkLst>
            <pc:docMk/>
            <pc:sldMk cId="651046257" sldId="289"/>
            <ac:graphicFrameMk id="12" creationId="{01CAE251-0539-465E-89E2-D67CBD553683}"/>
          </ac:graphicFrameMkLst>
        </pc:graphicFrameChg>
      </pc:sldChg>
      <pc:sldChg chg="modSp add mod">
        <pc:chgData name="Danielle" userId="e2554c37-e717-43a0-ba79-1183ca921ccd" providerId="ADAL" clId="{BFD3A6B5-69CE-489C-825D-E490C9DAF488}" dt="2020-08-07T06:39:52.623" v="202" actId="207"/>
        <pc:sldMkLst>
          <pc:docMk/>
          <pc:sldMk cId="2475042311" sldId="290"/>
        </pc:sldMkLst>
        <pc:spChg chg="mod">
          <ac:chgData name="Danielle" userId="e2554c37-e717-43a0-ba79-1183ca921ccd" providerId="ADAL" clId="{BFD3A6B5-69CE-489C-825D-E490C9DAF488}" dt="2020-08-07T06:39:52.623" v="202" actId="207"/>
          <ac:spMkLst>
            <pc:docMk/>
            <pc:sldMk cId="2475042311" sldId="290"/>
            <ac:spMk id="2" creationId="{00000000-0000-0000-0000-000000000000}"/>
          </ac:spMkLst>
        </pc:spChg>
        <pc:graphicFrameChg chg="modGraphic">
          <ac:chgData name="Danielle" userId="e2554c37-e717-43a0-ba79-1183ca921ccd" providerId="ADAL" clId="{BFD3A6B5-69CE-489C-825D-E490C9DAF488}" dt="2020-08-07T06:39:05.377" v="195" actId="207"/>
          <ac:graphicFrameMkLst>
            <pc:docMk/>
            <pc:sldMk cId="2475042311" sldId="290"/>
            <ac:graphicFrameMk id="8" creationId="{8FD8ED96-8196-497C-87AA-C330E56F65F8}"/>
          </ac:graphicFrameMkLst>
        </pc:graphicFrameChg>
      </pc:sldChg>
      <pc:sldChg chg="modSp add mod">
        <pc:chgData name="Danielle" userId="e2554c37-e717-43a0-ba79-1183ca921ccd" providerId="ADAL" clId="{BFD3A6B5-69CE-489C-825D-E490C9DAF488}" dt="2020-08-07T06:41:30.625" v="231" actId="207"/>
        <pc:sldMkLst>
          <pc:docMk/>
          <pc:sldMk cId="3549202805" sldId="291"/>
        </pc:sldMkLst>
        <pc:graphicFrameChg chg="modGraphic">
          <ac:chgData name="Danielle" userId="e2554c37-e717-43a0-ba79-1183ca921ccd" providerId="ADAL" clId="{BFD3A6B5-69CE-489C-825D-E490C9DAF488}" dt="2020-08-07T06:41:30.625" v="231" actId="207"/>
          <ac:graphicFrameMkLst>
            <pc:docMk/>
            <pc:sldMk cId="3549202805" sldId="291"/>
            <ac:graphicFrameMk id="2" creationId="{644821EF-B24E-414E-939A-71E143DAEF72}"/>
          </ac:graphicFrameMkLst>
        </pc:graphicFrameChg>
      </pc:sldChg>
      <pc:sldChg chg="addSp delSp modSp add mod">
        <pc:chgData name="Danielle" userId="e2554c37-e717-43a0-ba79-1183ca921ccd" providerId="ADAL" clId="{BFD3A6B5-69CE-489C-825D-E490C9DAF488}" dt="2020-08-07T08:43:37.096" v="334"/>
        <pc:sldMkLst>
          <pc:docMk/>
          <pc:sldMk cId="889163552" sldId="292"/>
        </pc:sldMkLst>
        <pc:spChg chg="add">
          <ac:chgData name="Danielle" userId="e2554c37-e717-43a0-ba79-1183ca921ccd" providerId="ADAL" clId="{BFD3A6B5-69CE-489C-825D-E490C9DAF488}" dt="2020-08-07T08:43:27.243" v="333" actId="22"/>
          <ac:spMkLst>
            <pc:docMk/>
            <pc:sldMk cId="889163552" sldId="292"/>
            <ac:spMk id="4" creationId="{0D5D0D20-0F60-41E6-A61A-FBF16678750E}"/>
          </ac:spMkLst>
        </pc:spChg>
        <pc:spChg chg="del">
          <ac:chgData name="Danielle" userId="e2554c37-e717-43a0-ba79-1183ca921ccd" providerId="ADAL" clId="{BFD3A6B5-69CE-489C-825D-E490C9DAF488}" dt="2020-08-07T08:43:26.654" v="332" actId="478"/>
          <ac:spMkLst>
            <pc:docMk/>
            <pc:sldMk cId="889163552" sldId="292"/>
            <ac:spMk id="19" creationId="{00000000-0000-0000-0000-000000000000}"/>
          </ac:spMkLst>
        </pc:spChg>
        <pc:graphicFrameChg chg="mod modGraphic">
          <ac:chgData name="Danielle" userId="e2554c37-e717-43a0-ba79-1183ca921ccd" providerId="ADAL" clId="{BFD3A6B5-69CE-489C-825D-E490C9DAF488}" dt="2020-08-07T08:43:37.096" v="334"/>
          <ac:graphicFrameMkLst>
            <pc:docMk/>
            <pc:sldMk cId="889163552" sldId="292"/>
            <ac:graphicFrameMk id="2" creationId="{9860576C-11DB-43FA-A03B-535E0E7EE039}"/>
          </ac:graphicFrameMkLst>
        </pc:graphicFrameChg>
      </pc:sldChg>
      <pc:sldChg chg="modSp add mod">
        <pc:chgData name="Danielle" userId="e2554c37-e717-43a0-ba79-1183ca921ccd" providerId="ADAL" clId="{BFD3A6B5-69CE-489C-825D-E490C9DAF488}" dt="2020-08-07T08:41:03.199" v="297" actId="207"/>
        <pc:sldMkLst>
          <pc:docMk/>
          <pc:sldMk cId="3359105402" sldId="293"/>
        </pc:sldMkLst>
        <pc:graphicFrameChg chg="modGraphic">
          <ac:chgData name="Danielle" userId="e2554c37-e717-43a0-ba79-1183ca921ccd" providerId="ADAL" clId="{BFD3A6B5-69CE-489C-825D-E490C9DAF488}" dt="2020-08-07T08:41:03.199" v="297" actId="207"/>
          <ac:graphicFrameMkLst>
            <pc:docMk/>
            <pc:sldMk cId="3359105402" sldId="293"/>
            <ac:graphicFrameMk id="3" creationId="{27AD959C-EEAB-4B95-9223-7FCB03A93BDD}"/>
          </ac:graphicFrameMkLst>
        </pc:graphicFrameChg>
      </pc:sldChg>
      <pc:sldChg chg="modSp add mod">
        <pc:chgData name="Danielle" userId="e2554c37-e717-43a0-ba79-1183ca921ccd" providerId="ADAL" clId="{BFD3A6B5-69CE-489C-825D-E490C9DAF488}" dt="2020-08-07T08:42:24.948" v="317" actId="207"/>
        <pc:sldMkLst>
          <pc:docMk/>
          <pc:sldMk cId="2153510840" sldId="294"/>
        </pc:sldMkLst>
        <pc:graphicFrameChg chg="modGraphic">
          <ac:chgData name="Danielle" userId="e2554c37-e717-43a0-ba79-1183ca921ccd" providerId="ADAL" clId="{BFD3A6B5-69CE-489C-825D-E490C9DAF488}" dt="2020-08-07T08:42:24.948" v="317" actId="207"/>
          <ac:graphicFrameMkLst>
            <pc:docMk/>
            <pc:sldMk cId="2153510840" sldId="294"/>
            <ac:graphicFrameMk id="2" creationId="{56D18F55-FD37-4EF7-9D03-067B63D80A4F}"/>
          </ac:graphicFrameMkLst>
        </pc:graphicFrameChg>
      </pc:sldChg>
      <pc:sldMasterChg chg="modSp modSldLayout">
        <pc:chgData name="Danielle" userId="e2554c37-e717-43a0-ba79-1183ca921ccd" providerId="ADAL" clId="{BFD3A6B5-69CE-489C-825D-E490C9DAF488}" dt="2020-08-06T10:35:59.198" v="2" actId="2711"/>
        <pc:sldMasterMkLst>
          <pc:docMk/>
          <pc:sldMasterMk cId="3484405657" sldId="2147483648"/>
        </pc:sldMasterMkLst>
        <pc:spChg chg="mod">
          <ac:chgData name="Danielle" userId="e2554c37-e717-43a0-ba79-1183ca921ccd" providerId="ADAL" clId="{BFD3A6B5-69CE-489C-825D-E490C9DAF488}" dt="2020-08-06T10:35:54.360" v="1" actId="2711"/>
          <ac:spMkLst>
            <pc:docMk/>
            <pc:sldMasterMk cId="3484405657" sldId="2147483648"/>
            <ac:spMk id="1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5:54.360" v="1" actId="2711"/>
          <ac:spMkLst>
            <pc:docMk/>
            <pc:sldMasterMk cId="3484405657" sldId="2147483648"/>
            <ac:spMk id="19" creationId="{00000000-0000-0000-0000-000000000000}"/>
          </ac:spMkLst>
        </pc:spChg>
        <pc:picChg chg="mod">
          <ac:chgData name="Danielle" userId="e2554c37-e717-43a0-ba79-1183ca921ccd" providerId="ADAL" clId="{BFD3A6B5-69CE-489C-825D-E490C9DAF488}" dt="2020-08-06T10:35:54.360" v="1" actId="2711"/>
          <ac:picMkLst>
            <pc:docMk/>
            <pc:sldMasterMk cId="3484405657" sldId="2147483648"/>
            <ac:picMk id="14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5:54.360" v="1" actId="2711"/>
          <ac:picMkLst>
            <pc:docMk/>
            <pc:sldMasterMk cId="3484405657" sldId="2147483648"/>
            <ac:picMk id="15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5:54.360" v="1" actId="2711"/>
          <ac:picMkLst>
            <pc:docMk/>
            <pc:sldMasterMk cId="3484405657" sldId="2147483648"/>
            <ac:picMk id="16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5:54.360" v="1" actId="2711"/>
          <ac:picMkLst>
            <pc:docMk/>
            <pc:sldMasterMk cId="3484405657" sldId="2147483648"/>
            <ac:picMk id="17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5:54.360" v="1" actId="2711"/>
          <ac:picMkLst>
            <pc:docMk/>
            <pc:sldMasterMk cId="3484405657" sldId="2147483648"/>
            <ac:picMk id="21" creationId="{00000000-0000-0000-0000-000000000000}"/>
          </ac:picMkLst>
        </pc:picChg>
        <pc:sldLayoutChg chg="modSp mod">
          <pc:chgData name="Danielle" userId="e2554c37-e717-43a0-ba79-1183ca921ccd" providerId="ADAL" clId="{BFD3A6B5-69CE-489C-825D-E490C9DAF488}" dt="2020-08-06T10:35:59.198" v="2" actId="2711"/>
          <pc:sldLayoutMkLst>
            <pc:docMk/>
            <pc:sldMasterMk cId="3484405657" sldId="2147483648"/>
            <pc:sldLayoutMk cId="694204445" sldId="2147483662"/>
          </pc:sldLayoutMkLst>
          <pc:spChg chg="mod">
            <ac:chgData name="Danielle" userId="e2554c37-e717-43a0-ba79-1183ca921ccd" providerId="ADAL" clId="{BFD3A6B5-69CE-489C-825D-E490C9DAF488}" dt="2020-08-06T10:35:59.198" v="2" actId="2711"/>
            <ac:spMkLst>
              <pc:docMk/>
              <pc:sldMasterMk cId="3484405657" sldId="2147483648"/>
              <pc:sldLayoutMk cId="694204445" sldId="2147483662"/>
              <ac:spMk id="2" creationId="{00000000-0000-0000-0000-000000000000}"/>
            </ac:spMkLst>
          </pc:spChg>
        </pc:sldLayoutChg>
      </pc:sldMasterChg>
      <pc:sldMasterChg chg="modSp modSldLayout">
        <pc:chgData name="Danielle" userId="e2554c37-e717-43a0-ba79-1183ca921ccd" providerId="ADAL" clId="{BFD3A6B5-69CE-489C-825D-E490C9DAF488}" dt="2020-08-06T10:36:31.529" v="14" actId="1036"/>
        <pc:sldMasterMkLst>
          <pc:docMk/>
          <pc:sldMasterMk cId="2492940549" sldId="2147483650"/>
        </pc:sldMasterMkLst>
        <pc:spChg chg="mod">
          <ac:chgData name="Danielle" userId="e2554c37-e717-43a0-ba79-1183ca921ccd" providerId="ADAL" clId="{BFD3A6B5-69CE-489C-825D-E490C9DAF488}" dt="2020-08-06T10:36:06.414" v="3" actId="2711"/>
          <ac:spMkLst>
            <pc:docMk/>
            <pc:sldMasterMk cId="2492940549" sldId="2147483650"/>
            <ac:spMk id="14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6:06.414" v="3" actId="2711"/>
          <ac:spMkLst>
            <pc:docMk/>
            <pc:sldMasterMk cId="2492940549" sldId="2147483650"/>
            <ac:spMk id="16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6:06.414" v="3" actId="2711"/>
          <ac:spMkLst>
            <pc:docMk/>
            <pc:sldMasterMk cId="2492940549" sldId="2147483650"/>
            <ac:spMk id="17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6:06.414" v="3" actId="2711"/>
          <ac:spMkLst>
            <pc:docMk/>
            <pc:sldMasterMk cId="2492940549" sldId="2147483650"/>
            <ac:spMk id="18" creationId="{00000000-0000-0000-0000-000000000000}"/>
          </ac:spMkLst>
        </pc:spChg>
        <pc:spChg chg="mod">
          <ac:chgData name="Danielle" userId="e2554c37-e717-43a0-ba79-1183ca921ccd" providerId="ADAL" clId="{BFD3A6B5-69CE-489C-825D-E490C9DAF488}" dt="2020-08-06T10:36:06.414" v="3" actId="2711"/>
          <ac:spMkLst>
            <pc:docMk/>
            <pc:sldMasterMk cId="2492940549" sldId="2147483650"/>
            <ac:spMk id="20" creationId="{00000000-0000-0000-0000-000000000000}"/>
          </ac:spMkLst>
        </pc:sp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13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29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31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32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33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34" creationId="{00000000-0000-0000-0000-000000000000}"/>
          </ac:picMkLst>
        </pc:picChg>
        <pc:picChg chg="mod">
          <ac:chgData name="Danielle" userId="e2554c37-e717-43a0-ba79-1183ca921ccd" providerId="ADAL" clId="{BFD3A6B5-69CE-489C-825D-E490C9DAF488}" dt="2020-08-06T10:36:06.414" v="3" actId="2711"/>
          <ac:picMkLst>
            <pc:docMk/>
            <pc:sldMasterMk cId="2492940549" sldId="2147483650"/>
            <ac:picMk id="35" creationId="{00000000-0000-0000-0000-000000000000}"/>
          </ac:picMkLst>
        </pc:picChg>
        <pc:sldLayoutChg chg="modSp mod">
          <pc:chgData name="Danielle" userId="e2554c37-e717-43a0-ba79-1183ca921ccd" providerId="ADAL" clId="{BFD3A6B5-69CE-489C-825D-E490C9DAF488}" dt="2020-08-06T10:36:26.207" v="11" actId="1036"/>
          <pc:sldLayoutMkLst>
            <pc:docMk/>
            <pc:sldMasterMk cId="2492940549" sldId="2147483650"/>
            <pc:sldLayoutMk cId="1144820073" sldId="2147483663"/>
          </pc:sldLayoutMkLst>
          <pc:spChg chg="mod">
            <ac:chgData name="Danielle" userId="e2554c37-e717-43a0-ba79-1183ca921ccd" providerId="ADAL" clId="{BFD3A6B5-69CE-489C-825D-E490C9DAF488}" dt="2020-08-06T10:36:21.363" v="6" actId="13822"/>
            <ac:spMkLst>
              <pc:docMk/>
              <pc:sldMasterMk cId="2492940549" sldId="2147483650"/>
              <pc:sldLayoutMk cId="1144820073" sldId="2147483663"/>
              <ac:spMk id="2" creationId="{00000000-0000-0000-0000-000000000000}"/>
            </ac:spMkLst>
          </pc:spChg>
          <pc:spChg chg="mod">
            <ac:chgData name="Danielle" userId="e2554c37-e717-43a0-ba79-1183ca921ccd" providerId="ADAL" clId="{BFD3A6B5-69CE-489C-825D-E490C9DAF488}" dt="2020-08-06T10:36:21.363" v="6" actId="13822"/>
            <ac:spMkLst>
              <pc:docMk/>
              <pc:sldMasterMk cId="2492940549" sldId="2147483650"/>
              <pc:sldLayoutMk cId="1144820073" sldId="2147483663"/>
              <ac:spMk id="8" creationId="{00000000-0000-0000-0000-000000000000}"/>
            </ac:spMkLst>
          </pc:spChg>
          <pc:spChg chg="mod">
            <ac:chgData name="Danielle" userId="e2554c37-e717-43a0-ba79-1183ca921ccd" providerId="ADAL" clId="{BFD3A6B5-69CE-489C-825D-E490C9DAF488}" dt="2020-08-06T10:36:24.278" v="8" actId="1035"/>
            <ac:spMkLst>
              <pc:docMk/>
              <pc:sldMasterMk cId="2492940549" sldId="2147483650"/>
              <pc:sldLayoutMk cId="1144820073" sldId="2147483663"/>
              <ac:spMk id="9" creationId="{00000000-0000-0000-0000-000000000000}"/>
            </ac:spMkLst>
          </pc:spChg>
          <pc:spChg chg="mod">
            <ac:chgData name="Danielle" userId="e2554c37-e717-43a0-ba79-1183ca921ccd" providerId="ADAL" clId="{BFD3A6B5-69CE-489C-825D-E490C9DAF488}" dt="2020-08-06T10:36:26.207" v="11" actId="1036"/>
            <ac:spMkLst>
              <pc:docMk/>
              <pc:sldMasterMk cId="2492940549" sldId="2147483650"/>
              <pc:sldLayoutMk cId="1144820073" sldId="2147483663"/>
              <ac:spMk id="10" creationId="{00000000-0000-0000-0000-000000000000}"/>
            </ac:spMkLst>
          </pc:spChg>
          <pc:cxnChg chg="mod">
            <ac:chgData name="Danielle" userId="e2554c37-e717-43a0-ba79-1183ca921ccd" providerId="ADAL" clId="{BFD3A6B5-69CE-489C-825D-E490C9DAF488}" dt="2020-08-06T10:36:21.363" v="6" actId="13822"/>
            <ac:cxnSpMkLst>
              <pc:docMk/>
              <pc:sldMasterMk cId="2492940549" sldId="2147483650"/>
              <pc:sldLayoutMk cId="1144820073" sldId="2147483663"/>
              <ac:cxnSpMk id="3" creationId="{00000000-0000-0000-0000-000000000000}"/>
            </ac:cxnSpMkLst>
          </pc:cxnChg>
          <pc:cxnChg chg="mod">
            <ac:chgData name="Danielle" userId="e2554c37-e717-43a0-ba79-1183ca921ccd" providerId="ADAL" clId="{BFD3A6B5-69CE-489C-825D-E490C9DAF488}" dt="2020-08-06T10:36:21.363" v="6" actId="13822"/>
            <ac:cxnSpMkLst>
              <pc:docMk/>
              <pc:sldMasterMk cId="2492940549" sldId="2147483650"/>
              <pc:sldLayoutMk cId="1144820073" sldId="2147483663"/>
              <ac:cxnSpMk id="4" creationId="{00000000-0000-0000-0000-000000000000}"/>
            </ac:cxnSpMkLst>
          </pc:cxnChg>
          <pc:cxnChg chg="mod">
            <ac:chgData name="Danielle" userId="e2554c37-e717-43a0-ba79-1183ca921ccd" providerId="ADAL" clId="{BFD3A6B5-69CE-489C-825D-E490C9DAF488}" dt="2020-08-06T10:36:21.363" v="6" actId="13822"/>
            <ac:cxnSpMkLst>
              <pc:docMk/>
              <pc:sldMasterMk cId="2492940549" sldId="2147483650"/>
              <pc:sldLayoutMk cId="1144820073" sldId="2147483663"/>
              <ac:cxnSpMk id="5" creationId="{00000000-0000-0000-0000-000000000000}"/>
            </ac:cxnSpMkLst>
          </pc:cxnChg>
          <pc:cxnChg chg="mod">
            <ac:chgData name="Danielle" userId="e2554c37-e717-43a0-ba79-1183ca921ccd" providerId="ADAL" clId="{BFD3A6B5-69CE-489C-825D-E490C9DAF488}" dt="2020-08-06T10:36:21.363" v="6" actId="13822"/>
            <ac:cxnSpMkLst>
              <pc:docMk/>
              <pc:sldMasterMk cId="2492940549" sldId="2147483650"/>
              <pc:sldLayoutMk cId="1144820073" sldId="2147483663"/>
              <ac:cxnSpMk id="6" creationId="{00000000-0000-0000-0000-000000000000}"/>
            </ac:cxnSpMkLst>
          </pc:cxnChg>
          <pc:cxnChg chg="mod">
            <ac:chgData name="Danielle" userId="e2554c37-e717-43a0-ba79-1183ca921ccd" providerId="ADAL" clId="{BFD3A6B5-69CE-489C-825D-E490C9DAF488}" dt="2020-08-06T10:36:21.363" v="6" actId="13822"/>
            <ac:cxnSpMkLst>
              <pc:docMk/>
              <pc:sldMasterMk cId="2492940549" sldId="2147483650"/>
              <pc:sldLayoutMk cId="1144820073" sldId="2147483663"/>
              <ac:cxnSpMk id="7" creationId="{00000000-0000-0000-0000-000000000000}"/>
            </ac:cxnSpMkLst>
          </pc:cxnChg>
        </pc:sldLayoutChg>
        <pc:sldLayoutChg chg="modSp mod">
          <pc:chgData name="Danielle" userId="e2554c37-e717-43a0-ba79-1183ca921ccd" providerId="ADAL" clId="{BFD3A6B5-69CE-489C-825D-E490C9DAF488}" dt="2020-08-06T10:36:31.529" v="14" actId="1036"/>
          <pc:sldLayoutMkLst>
            <pc:docMk/>
            <pc:sldMasterMk cId="2492940549" sldId="2147483650"/>
            <pc:sldLayoutMk cId="1144820073" sldId="2147483664"/>
          </pc:sldLayoutMkLst>
          <pc:spChg chg="mod">
            <ac:chgData name="Danielle" userId="e2554c37-e717-43a0-ba79-1183ca921ccd" providerId="ADAL" clId="{BFD3A6B5-69CE-489C-825D-E490C9DAF488}" dt="2020-08-06T10:36:31.529" v="14" actId="1036"/>
            <ac:spMkLst>
              <pc:docMk/>
              <pc:sldMasterMk cId="2492940549" sldId="2147483650"/>
              <pc:sldLayoutMk cId="1144820073" sldId="2147483664"/>
              <ac:spMk id="2" creationId="{00000000-0000-0000-0000-000000000000}"/>
            </ac:spMkLst>
          </pc:spChg>
          <pc:spChg chg="mod">
            <ac:chgData name="Danielle" userId="e2554c37-e717-43a0-ba79-1183ca921ccd" providerId="ADAL" clId="{BFD3A6B5-69CE-489C-825D-E490C9DAF488}" dt="2020-08-06T10:36:31.529" v="14" actId="1036"/>
            <ac:spMkLst>
              <pc:docMk/>
              <pc:sldMasterMk cId="2492940549" sldId="2147483650"/>
              <pc:sldLayoutMk cId="1144820073" sldId="2147483664"/>
              <ac:spMk id="3" creationId="{00000000-0000-0000-0000-000000000000}"/>
            </ac:spMkLst>
          </pc:spChg>
        </pc:sldLayoutChg>
        <pc:sldLayoutChg chg="modSp">
          <pc:chgData name="Danielle" userId="e2554c37-e717-43a0-ba79-1183ca921ccd" providerId="ADAL" clId="{BFD3A6B5-69CE-489C-825D-E490C9DAF488}" dt="2020-08-06T10:36:12.334" v="4" actId="2711"/>
          <pc:sldLayoutMkLst>
            <pc:docMk/>
            <pc:sldMasterMk cId="2492940549" sldId="2147483650"/>
            <pc:sldLayoutMk cId="1633643332" sldId="2147483665"/>
          </pc:sldLayoutMkLst>
          <pc:spChg chg="mod">
            <ac:chgData name="Danielle" userId="e2554c37-e717-43a0-ba79-1183ca921ccd" providerId="ADAL" clId="{BFD3A6B5-69CE-489C-825D-E490C9DAF488}" dt="2020-08-06T10:36:12.334" v="4" actId="2711"/>
            <ac:spMkLst>
              <pc:docMk/>
              <pc:sldMasterMk cId="2492940549" sldId="2147483650"/>
              <pc:sldLayoutMk cId="1633643332" sldId="2147483665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22B3F-CFD1-4D08-88A2-9C0473CAC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1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1916832"/>
            <a:ext cx="691276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Extension: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Complete the exam questions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algn="ctr" eaLnBrk="1" hangingPunct="1"/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889280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183393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191504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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7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06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and Shape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Thursday, 06 August 2020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36821" y="5949281"/>
            <a:ext cx="691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Area, perimeter,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rectangle, triangle, trapezium, compound, formula, expression, equation, solve, angle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Developing students will be able to form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expressions using area, perimeter and angle facts.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Secure students will be able to form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and solve equations using shapes.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Excelling students will be able to solve equations derived from diagrams, involving quadratics.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r>
              <a:rPr lang="en-GB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and Shape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51520" y="1124744"/>
                <a:ext cx="864096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2400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Starter</a:t>
                </a:r>
              </a:p>
              <a:p>
                <a:pPr>
                  <a:spcAft>
                    <a:spcPts val="0"/>
                  </a:spcAft>
                </a:pPr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Simplify</a:t>
                </a: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+3)+(2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+4)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+4)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10.	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+3)(2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endPara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8640960" cy="4893647"/>
              </a:xfrm>
              <a:prstGeom prst="rect">
                <a:avLst/>
              </a:prstGeom>
              <a:blipFill>
                <a:blip r:embed="rId3"/>
                <a:stretch>
                  <a:fillRect l="-1058" t="-873" b="-2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067944" y="2204864"/>
                <a:ext cx="33843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³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𝒂𝒃𝒄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²+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04864"/>
                <a:ext cx="3384376" cy="3785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771832" y="2415526"/>
            <a:ext cx="2810000" cy="1398511"/>
          </a:xfrm>
          <a:prstGeom prst="rect">
            <a:avLst/>
          </a:prstGeom>
          <a:solidFill>
            <a:srgbClr val="4BACC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area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blipFill>
                <a:blip r:embed="rId4"/>
                <a:stretch>
                  <a:fillRect l="-1691" t="-3553" r="-2174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22">
                <a:extLst>
                  <a:ext uri="{FF2B5EF4-FFF2-40B4-BE49-F238E27FC236}">
                    <a16:creationId xmlns:a16="http://schemas.microsoft.com/office/drawing/2014/main" id="{8FD8ED96-8196-497C-87AA-C330E56F65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140618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45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22">
                <a:extLst>
                  <a:ext uri="{FF2B5EF4-FFF2-40B4-BE49-F238E27FC236}">
                    <a16:creationId xmlns:a16="http://schemas.microsoft.com/office/drawing/2014/main" id="{8FD8ED96-8196-497C-87AA-C330E56F65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6140618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F1659C8-D23F-4F13-85C7-BA979B1753FD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34D0EB-0C3B-4499-A96A-08774AAAD728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285C83-974D-4DE9-B76F-4DF0DECE8544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D2FD96-B542-4220-8090-3A3BA2EC88C9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7504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81832" y="2926751"/>
                <a:ext cx="1293279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2" y="2926751"/>
                <a:ext cx="1293279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</a:t>
                </a:r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4"/>
                <a:stretch>
                  <a:fillRect l="-1691" t="-2713" r="-5072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644821EF-B24E-414E-939A-71E143DAE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06744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14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14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644821EF-B24E-414E-939A-71E143DAE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06744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47F8CB9-2E6F-4A18-91BC-CC713145C647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801F42-71F1-4962-9E7E-97FB4DB68936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D737-B01D-49E8-8105-362E1360F038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626244-1085-4D5E-919F-5862433E5042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548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81832" y="2926751"/>
                <a:ext cx="1293279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2" y="2926751"/>
                <a:ext cx="1293279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</a:t>
                </a:r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4"/>
                <a:stretch>
                  <a:fillRect l="-1691" t="-2713" r="-5072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644821EF-B24E-414E-939A-71E143DAE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9527830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14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14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644821EF-B24E-414E-939A-71E143DAEF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9527830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47F8CB9-2E6F-4A18-91BC-CC713145C647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801F42-71F1-4962-9E7E-97FB4DB68936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ABD737-B01D-49E8-8105-362E1360F038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626244-1085-4D5E-919F-5862433E5042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4920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308304" y="2926751"/>
                <a:ext cx="1293279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926751"/>
                <a:ext cx="1293279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area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blipFill>
                <a:blip r:embed="rId4"/>
                <a:stretch>
                  <a:fillRect l="-1691" t="-3553" r="-5072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9860576C-11DB-43FA-A03B-535E0E7EE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382907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21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+6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9860576C-11DB-43FA-A03B-535E0E7EE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8382907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53FFE2E-733A-4629-8104-F2A5C6A95D58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B16509-E204-4D4E-B464-BF84A3F7714E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51FB93-84BB-4A34-A2A6-A8EAC48D8B1B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810A02-6A10-4C47-A8AE-0859CC1755F0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8298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area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blipFill>
                <a:blip r:embed="rId3"/>
                <a:stretch>
                  <a:fillRect l="-1691" t="-3553" r="-5072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9860576C-11DB-43FA-A03B-535E0E7EE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740572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21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+6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9860576C-11DB-43FA-A03B-535E0E7EE0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740572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D53FFE2E-733A-4629-8104-F2A5C6A95D58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B16509-E204-4D4E-B464-BF84A3F7714E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51FB93-84BB-4A34-A2A6-A8EAC48D8B1B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810A02-6A10-4C47-A8AE-0859CC1755F0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D0D20-0F60-41E6-A61A-FBF16678750E}"/>
                  </a:ext>
                </a:extLst>
              </p:cNvPr>
              <p:cNvSpPr txBox="1"/>
              <p:nvPr/>
            </p:nvSpPr>
            <p:spPr>
              <a:xfrm>
                <a:off x="7308304" y="2926751"/>
                <a:ext cx="1293279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5D0D20-0F60-41E6-A61A-FBF16678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926751"/>
                <a:ext cx="1293279" cy="41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16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 bwMode="auto">
          <a:xfrm>
            <a:off x="4977593" y="2084278"/>
            <a:ext cx="2689444" cy="1828822"/>
          </a:xfrm>
          <a:prstGeom prst="corner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970511" y="2891111"/>
            <a:ext cx="169652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99333" y="2998689"/>
            <a:ext cx="0" cy="9144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977593" y="4020678"/>
            <a:ext cx="268944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895803" y="2084278"/>
            <a:ext cx="0" cy="1828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</a:t>
                </a:r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compound shape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6"/>
                <a:stretch>
                  <a:fillRect l="-3865" t="-2713" r="-7005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2">
                <a:extLst>
                  <a:ext uri="{FF2B5EF4-FFF2-40B4-BE49-F238E27FC236}">
                    <a16:creationId xmlns:a16="http://schemas.microsoft.com/office/drawing/2014/main" id="{27AD959C-EEAB-4B95-9223-7FCB03A93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183544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35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44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13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2">
                <a:extLst>
                  <a:ext uri="{FF2B5EF4-FFF2-40B4-BE49-F238E27FC236}">
                    <a16:creationId xmlns:a16="http://schemas.microsoft.com/office/drawing/2014/main" id="{27AD959C-EEAB-4B95-9223-7FCB03A93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1183544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C9B8A50-E54F-4376-BF40-8F2565DAB2F1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6A49DA-F05B-4396-8185-7D1A700CF7F1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4BFDD3-0F05-45EF-BB1C-C60908028A93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4993CA-80B1-495C-953F-7080A95B7611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1395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 bwMode="auto">
          <a:xfrm>
            <a:off x="4977593" y="2084278"/>
            <a:ext cx="2689444" cy="1828822"/>
          </a:xfrm>
          <a:prstGeom prst="corner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970511" y="2891111"/>
            <a:ext cx="169652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99333" y="2998689"/>
            <a:ext cx="0" cy="9144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977593" y="4020678"/>
            <a:ext cx="268944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895803" y="2084278"/>
            <a:ext cx="0" cy="1828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</a:t>
                </a:r>
                <a:r>
                  <a:rPr lang="en-GB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compound shape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6"/>
                <a:stretch>
                  <a:fillRect l="-3865" t="-2713" r="-7005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2">
                <a:extLst>
                  <a:ext uri="{FF2B5EF4-FFF2-40B4-BE49-F238E27FC236}">
                    <a16:creationId xmlns:a16="http://schemas.microsoft.com/office/drawing/2014/main" id="{27AD959C-EEAB-4B95-9223-7FCB03A93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069077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35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44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13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2">
                <a:extLst>
                  <a:ext uri="{FF2B5EF4-FFF2-40B4-BE49-F238E27FC236}">
                    <a16:creationId xmlns:a16="http://schemas.microsoft.com/office/drawing/2014/main" id="{27AD959C-EEAB-4B95-9223-7FCB03A93B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0069077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C9B8A50-E54F-4376-BF40-8F2565DAB2F1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6A49DA-F05B-4396-8185-7D1A700CF7F1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4BFDD3-0F05-45EF-BB1C-C60908028A93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4993CA-80B1-495C-953F-7080A95B7611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5910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area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compound shape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2"/>
                <a:stretch>
                  <a:fillRect l="-3865" t="-2713" r="-6763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-Shape 25"/>
          <p:cNvSpPr/>
          <p:nvPr/>
        </p:nvSpPr>
        <p:spPr bwMode="auto">
          <a:xfrm>
            <a:off x="4977593" y="2084278"/>
            <a:ext cx="2689444" cy="1828822"/>
          </a:xfrm>
          <a:prstGeom prst="corner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970511" y="2891111"/>
            <a:ext cx="169652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799333" y="2998689"/>
            <a:ext cx="0" cy="9144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977593" y="4020678"/>
            <a:ext cx="268944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895803" y="2084278"/>
            <a:ext cx="0" cy="1828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56D18F55-FD37-4EF7-9D03-067B63D80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917143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142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56D18F55-FD37-4EF7-9D03-067B63D80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917143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4ED31D0-F730-4165-A09F-3B35768B9B45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7B23D9-5587-4673-A2C0-F36239FAB146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84A5E2-533E-445F-BBD3-017C7A435363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71D353-B47B-4B1A-8C2B-CFFD21170A01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6569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area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compound shape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2"/>
                <a:stretch>
                  <a:fillRect l="-3865" t="-2713" r="-6763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-Shape 25"/>
          <p:cNvSpPr/>
          <p:nvPr/>
        </p:nvSpPr>
        <p:spPr bwMode="auto">
          <a:xfrm>
            <a:off x="4977593" y="2084278"/>
            <a:ext cx="2689444" cy="1828822"/>
          </a:xfrm>
          <a:prstGeom prst="corner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970511" y="2891111"/>
            <a:ext cx="169652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799333" y="2998689"/>
            <a:ext cx="0" cy="9144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977593" y="4020678"/>
            <a:ext cx="268944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4895803" y="2084278"/>
            <a:ext cx="0" cy="1828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306457"/>
                <a:ext cx="1293279" cy="322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793" y="2849251"/>
                <a:ext cx="1293279" cy="322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35" y="2592235"/>
                <a:ext cx="1293279" cy="322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676" y="4020678"/>
                <a:ext cx="1293279" cy="3222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56D18F55-FD37-4EF7-9D03-067B63D80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063977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142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22">
                <a:extLst>
                  <a:ext uri="{FF2B5EF4-FFF2-40B4-BE49-F238E27FC236}">
                    <a16:creationId xmlns:a16="http://schemas.microsoft.com/office/drawing/2014/main" id="{56D18F55-FD37-4EF7-9D03-067B63D80A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063977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B4ED31D0-F730-4165-A09F-3B35768B9B45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7B23D9-5587-4673-A2C0-F36239FAB146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84A5E2-533E-445F-BBD3-017C7A435363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71D353-B47B-4B1A-8C2B-CFFD21170A01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53510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Copy and complete the sentences below: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Angles in a triangle add up to ____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Angles in a quadrilateral add up to ____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Opposite sides of a rectangle are _______.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Right angles are ____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sides of a square are _______.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are three different types of triangle: ___________, __________ and ________.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7308304" y="1547186"/>
            <a:ext cx="2493991" cy="1584176"/>
          </a:xfrm>
          <a:prstGeom prst="cloudCallout">
            <a:avLst>
              <a:gd name="adj1" fmla="val -49941"/>
              <a:gd name="adj2" fmla="val 83490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facts that might be useful!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5481815" y="1691516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5985871" y="2204864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940152" y="2771635"/>
            <a:ext cx="841686" cy="37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4211960" y="3347700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004048" y="3844971"/>
            <a:ext cx="841686" cy="37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732240" y="4421035"/>
            <a:ext cx="134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equilateral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555776" y="4715852"/>
            <a:ext cx="134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isosceles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283968" y="4697093"/>
            <a:ext cx="134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scalene</a:t>
            </a:r>
          </a:p>
        </p:txBody>
      </p:sp>
    </p:spTree>
    <p:extLst>
      <p:ext uri="{BB962C8B-B14F-4D97-AF65-F5344CB8AC3E}">
        <p14:creationId xmlns:p14="http://schemas.microsoft.com/office/powerpoint/2010/main" val="23328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>
          <a:xfrm>
            <a:off x="4067944" y="1556792"/>
            <a:ext cx="2808312" cy="1728192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284984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40220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2602258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100" y="1987922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1142511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6046" y="1640028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0" name="Explosion 2 19"/>
          <p:cNvSpPr/>
          <p:nvPr/>
        </p:nvSpPr>
        <p:spPr>
          <a:xfrm>
            <a:off x="1979712" y="3699265"/>
            <a:ext cx="6984776" cy="1961983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lengths of the missing sides?</a:t>
            </a:r>
          </a:p>
        </p:txBody>
      </p:sp>
    </p:spTree>
    <p:extLst>
      <p:ext uri="{BB962C8B-B14F-4D97-AF65-F5344CB8AC3E}">
        <p14:creationId xmlns:p14="http://schemas.microsoft.com/office/powerpoint/2010/main" val="27787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292080" y="3150830"/>
                <a:ext cx="377053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           10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150830"/>
                <a:ext cx="3770531" cy="1631216"/>
              </a:xfrm>
              <a:prstGeom prst="rect">
                <a:avLst/>
              </a:prstGeom>
              <a:blipFill>
                <a:blip r:embed="rId2"/>
                <a:stretch>
                  <a:fillRect l="-1616" t="-1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2263215" y="1556792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000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55804" y="1156682"/>
                <a:ext cx="281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804" y="1156682"/>
                <a:ext cx="2810000" cy="400110"/>
              </a:xfrm>
              <a:prstGeom prst="rect">
                <a:avLst/>
              </a:prstGeom>
              <a:blipFill>
                <a:blip r:embed="rId3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073216" y="2068017"/>
                <a:ext cx="10829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16" y="2068017"/>
                <a:ext cx="1082960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246095" y="3150830"/>
            <a:ext cx="281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Perimeter = 50 cm</a:t>
            </a:r>
          </a:p>
        </p:txBody>
      </p:sp>
    </p:spTree>
    <p:extLst>
      <p:ext uri="{BB962C8B-B14F-4D97-AF65-F5344CB8AC3E}">
        <p14:creationId xmlns:p14="http://schemas.microsoft.com/office/powerpoint/2010/main" val="35850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39752" y="1467049"/>
                <a:ext cx="3305137" cy="318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therefore the value of each length.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=42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	 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=42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            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            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467049"/>
                <a:ext cx="3305137" cy="3186087"/>
              </a:xfrm>
              <a:prstGeom prst="rect">
                <a:avLst/>
              </a:prstGeom>
              <a:blipFill>
                <a:blip r:embed="rId2"/>
                <a:stretch>
                  <a:fillRect l="-2030" t="-958" r="-738" b="-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 bwMode="auto">
          <a:xfrm>
            <a:off x="5798247" y="1484784"/>
            <a:ext cx="2743233" cy="1462061"/>
          </a:xfrm>
          <a:prstGeom prst="triangle">
            <a:avLst>
              <a:gd name="adj" fmla="val 32709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000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522573" y="1815704"/>
                <a:ext cx="7403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573" y="1815704"/>
                <a:ext cx="740395" cy="400110"/>
              </a:xfrm>
              <a:prstGeom prst="rect">
                <a:avLst/>
              </a:prstGeom>
              <a:blipFill>
                <a:blip r:embed="rId3"/>
                <a:stretch>
                  <a:fillRect l="-4132" t="-7692" r="-9091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411914" y="1723797"/>
                <a:ext cx="8878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14" y="1723797"/>
                <a:ext cx="887872" cy="400110"/>
              </a:xfrm>
              <a:prstGeom prst="rect">
                <a:avLst/>
              </a:prstGeom>
              <a:blipFill>
                <a:blip r:embed="rId4"/>
                <a:stretch>
                  <a:fillRect l="-3425" t="-7692" r="-6164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730479" y="2946845"/>
                <a:ext cx="8878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79" y="2946845"/>
                <a:ext cx="887872" cy="400110"/>
              </a:xfrm>
              <a:prstGeom prst="rect">
                <a:avLst/>
              </a:prstGeom>
              <a:blipFill>
                <a:blip r:embed="rId5"/>
                <a:stretch>
                  <a:fillRect l="-2740" t="-6061" r="-6849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742171" y="3477820"/>
            <a:ext cx="281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Perimeter = 42 cm</a:t>
            </a:r>
          </a:p>
        </p:txBody>
      </p:sp>
      <p:sp>
        <p:nvSpPr>
          <p:cNvPr id="2" name="Rectangle 1"/>
          <p:cNvSpPr/>
          <p:nvPr/>
        </p:nvSpPr>
        <p:spPr>
          <a:xfrm>
            <a:off x="4932040" y="4149080"/>
            <a:ext cx="3629840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solution realistic?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you try to draw the triangle?</a:t>
            </a:r>
          </a:p>
        </p:txBody>
      </p:sp>
    </p:spTree>
    <p:extLst>
      <p:ext uri="{BB962C8B-B14F-4D97-AF65-F5344CB8AC3E}">
        <p14:creationId xmlns:p14="http://schemas.microsoft.com/office/powerpoint/2010/main" val="1100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706103" y="1574539"/>
            <a:ext cx="2376264" cy="1728192"/>
          </a:xfrm>
          <a:prstGeom prst="triangle">
            <a:avLst>
              <a:gd name="adj" fmla="val 30473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2238051" y="2834679"/>
            <a:ext cx="936104" cy="936104"/>
          </a:xfrm>
          <a:prstGeom prst="arc">
            <a:avLst>
              <a:gd name="adj1" fmla="val 17496519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2958131" y="1106487"/>
            <a:ext cx="936104" cy="936104"/>
          </a:xfrm>
          <a:prstGeom prst="arc">
            <a:avLst>
              <a:gd name="adj1" fmla="val 2615539"/>
              <a:gd name="adj2" fmla="val 67771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c 4"/>
          <p:cNvSpPr/>
          <p:nvPr/>
        </p:nvSpPr>
        <p:spPr>
          <a:xfrm>
            <a:off x="4614315" y="2830975"/>
            <a:ext cx="936104" cy="936104"/>
          </a:xfrm>
          <a:prstGeom prst="arc">
            <a:avLst>
              <a:gd name="adj1" fmla="val 10889904"/>
              <a:gd name="adj2" fmla="val 137206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05973" y="2727979"/>
                <a:ext cx="10306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+40⁰</m:t>
                      </m:r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73" y="2727979"/>
                <a:ext cx="1030667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13443" y="2953551"/>
                <a:ext cx="9168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+30⁰</m:t>
                      </m:r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43" y="2953551"/>
                <a:ext cx="91685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37277" y="2090650"/>
                <a:ext cx="10306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dirty="0" smtClean="0">
                          <a:latin typeface="Cambria Math" panose="02040503050406030204" pitchFamily="18" charset="0"/>
                        </a:rPr>
                        <m:t>+10⁰</m:t>
                      </m:r>
                    </m:oMath>
                  </m:oMathPara>
                </a14:m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7277" y="2090650"/>
                <a:ext cx="103066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627784" y="3685640"/>
                <a:ext cx="4129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+10+2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+40+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+30=180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685640"/>
                <a:ext cx="412965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xplosion 2 9"/>
          <p:cNvSpPr/>
          <p:nvPr/>
        </p:nvSpPr>
        <p:spPr>
          <a:xfrm rot="908675">
            <a:off x="5144690" y="1054882"/>
            <a:ext cx="4693370" cy="2251829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all the angles in a triangle sum to?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852349" y="4058542"/>
                <a:ext cx="1902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+80=180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349" y="4058542"/>
                <a:ext cx="190282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43857" y="4441451"/>
                <a:ext cx="1311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57" y="4441451"/>
                <a:ext cx="131112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580112" y="4797152"/>
                <a:ext cx="1025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797152"/>
                <a:ext cx="1025794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0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650" y="2132856"/>
            <a:ext cx="6593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Tick or Trash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Decide who has the correct answer for each question.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must show all of your working in your exercise book.</a:t>
            </a:r>
          </a:p>
        </p:txBody>
      </p:sp>
      <p:pic>
        <p:nvPicPr>
          <p:cNvPr id="3" name="Picture 2" descr="http://images.mentalfloss.com/sites/default/files/styles/insert_main_wide_image/public/einstein1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713">
            <a:off x="2352416" y="1320912"/>
            <a:ext cx="1316874" cy="158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qph.is.quoracdn.net/main-qimg-5f3ce339d5726862867b76296a210c16?convert_to_webp=tru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886">
            <a:off x="7381643" y="1348245"/>
            <a:ext cx="1224136" cy="157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haron\AppData\Local\Microsoft\Windows\Temporary Internet Files\Content.IE5\BU8PJW16\MC900434665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85" y="4509120"/>
            <a:ext cx="1008112" cy="91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haron\AppData\Local\Microsoft\Windows\Temporary Internet Files\Content.IE5\UNUCTMAH\MC90032016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565">
            <a:off x="7426808" y="4514078"/>
            <a:ext cx="666074" cy="915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68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6718" t="21454" r="37824" b="19485"/>
          <a:stretch/>
        </p:blipFill>
        <p:spPr>
          <a:xfrm>
            <a:off x="2483768" y="983281"/>
            <a:ext cx="4343558" cy="5665510"/>
          </a:xfrm>
          <a:prstGeom prst="rect">
            <a:avLst/>
          </a:prstGeom>
        </p:spPr>
      </p:pic>
      <p:pic>
        <p:nvPicPr>
          <p:cNvPr id="9" name="Picture 8" descr="C:\Users\sharon\AppData\Local\Microsoft\Windows\Temporary Internet Files\Content.IE5\BU8PJW16\MC90043466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3" y="1705248"/>
            <a:ext cx="770371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haron\AppData\Local\Microsoft\Windows\Temporary Internet Files\Content.IE5\UNUCTMAH\MC9003201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1298">
            <a:off x="6082320" y="1737669"/>
            <a:ext cx="508995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haron\AppData\Local\Microsoft\Windows\Temporary Internet Files\Content.IE5\BU8PJW16\MC90043466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28" y="2636912"/>
            <a:ext cx="770371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haron\AppData\Local\Microsoft\Windows\Temporary Internet Files\Content.IE5\UNUCTMAH\MC9003201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565">
            <a:off x="2755741" y="2596129"/>
            <a:ext cx="508995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sharon\AppData\Local\Microsoft\Windows\Temporary Internet Files\Content.IE5\BU8PJW16\MC90043466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28" y="3461624"/>
            <a:ext cx="770371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haron\AppData\Local\Microsoft\Windows\Temporary Internet Files\Content.IE5\UNUCTMAH\MC9003201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768">
            <a:off x="2755741" y="3420841"/>
            <a:ext cx="508995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sharon\AppData\Local\Microsoft\Windows\Temporary Internet Files\Content.IE5\BU8PJW16\MC90043466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96" y="4204770"/>
            <a:ext cx="770371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sharon\AppData\Local\Microsoft\Windows\Temporary Internet Files\Content.IE5\UNUCTMAH\MC9003201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565">
            <a:off x="6098545" y="4211506"/>
            <a:ext cx="508995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sharon\AppData\Local\Microsoft\Windows\Temporary Internet Files\Content.IE5\BU8PJW16\MC90043466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1" y="5136434"/>
            <a:ext cx="770371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sharon\AppData\Local\Microsoft\Windows\Temporary Internet Files\Content.IE5\UNUCTMAH\MC9003201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8886">
            <a:off x="2705414" y="5095651"/>
            <a:ext cx="508995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sharon\AppData\Local\Microsoft\Windows\Temporary Internet Files\Content.IE5\BU8PJW16\MC90043466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1" y="5900106"/>
            <a:ext cx="770371" cy="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C:\Users\sharon\AppData\Local\Microsoft\Windows\Temporary Internet Files\Content.IE5\UNUCTMAH\MC9003201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565">
            <a:off x="2705414" y="5859323"/>
            <a:ext cx="508995" cy="70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7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CE000-9D00-4CAC-B797-7ACCF231B0BE}"/>
              </a:ext>
            </a:extLst>
          </p:cNvPr>
          <p:cNvSpPr txBox="1"/>
          <p:nvPr/>
        </p:nvSpPr>
        <p:spPr>
          <a:xfrm>
            <a:off x="2123728" y="1196752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Complete the questions.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Show your working fully. This can be on the diagrams.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algebra rather than trial and improvement.</a:t>
            </a:r>
          </a:p>
        </p:txBody>
      </p:sp>
    </p:spTree>
    <p:extLst>
      <p:ext uri="{BB962C8B-B14F-4D97-AF65-F5344CB8AC3E}">
        <p14:creationId xmlns:p14="http://schemas.microsoft.com/office/powerpoint/2010/main" val="4230824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B6599-A61E-46F6-ABE2-A8225D97625D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8AE5F-C5B5-420E-B5F1-B2330BDB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20" y="1524854"/>
            <a:ext cx="6689351" cy="50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BBFCF5-32BA-4176-8F18-57F88624DD3F}"/>
              </a:ext>
            </a:extLst>
          </p:cNvPr>
          <p:cNvGrpSpPr/>
          <p:nvPr/>
        </p:nvGrpSpPr>
        <p:grpSpPr>
          <a:xfrm>
            <a:off x="1280631" y="1524854"/>
            <a:ext cx="6582738" cy="5098026"/>
            <a:chOff x="941590" y="0"/>
            <a:chExt cx="7260819" cy="56231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2BA94D-46AF-4841-B707-9DF590F4E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8950"/>
            <a:stretch/>
          </p:blipFill>
          <p:spPr>
            <a:xfrm>
              <a:off x="941590" y="0"/>
              <a:ext cx="7260819" cy="350100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1E232C-C5AB-4C68-AD49-EB4708201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8778"/>
            <a:stretch/>
          </p:blipFill>
          <p:spPr>
            <a:xfrm>
              <a:off x="941590" y="3481928"/>
              <a:ext cx="7260819" cy="214124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B6B6805-8392-4ED9-A863-C64A2013370B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245057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A6B2080-8C86-4D3F-B80C-F17CAE9A6E5E}"/>
              </a:ext>
            </a:extLst>
          </p:cNvPr>
          <p:cNvGrpSpPr/>
          <p:nvPr/>
        </p:nvGrpSpPr>
        <p:grpSpPr>
          <a:xfrm>
            <a:off x="1093752" y="1524854"/>
            <a:ext cx="6956495" cy="5088954"/>
            <a:chOff x="524106" y="0"/>
            <a:chExt cx="8095786" cy="59223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62C041-F0D1-4A7C-B642-4E838729DB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700"/>
            <a:stretch/>
          </p:blipFill>
          <p:spPr>
            <a:xfrm>
              <a:off x="524107" y="0"/>
              <a:ext cx="8095785" cy="386104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2D7A89F-068B-4C78-B42B-127CFCEFE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9828"/>
            <a:stretch/>
          </p:blipFill>
          <p:spPr>
            <a:xfrm>
              <a:off x="524106" y="3853159"/>
              <a:ext cx="8095785" cy="20692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6B37FE-1176-4188-873A-E2931E5C6528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69863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8E671E-C01B-42F2-8981-6E3DA0BF84B8}"/>
              </a:ext>
            </a:extLst>
          </p:cNvPr>
          <p:cNvGrpSpPr/>
          <p:nvPr/>
        </p:nvGrpSpPr>
        <p:grpSpPr>
          <a:xfrm>
            <a:off x="718680" y="-243408"/>
            <a:ext cx="7706640" cy="6885245"/>
            <a:chOff x="247952" y="-1971600"/>
            <a:chExt cx="8652710" cy="77304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7DF5C4-BFCA-4438-95A9-24A2330F9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28749" b="67199"/>
            <a:stretch/>
          </p:blipFill>
          <p:spPr>
            <a:xfrm>
              <a:off x="247952" y="-1971600"/>
              <a:ext cx="8648095" cy="422108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5F1B7A-1450-4930-8937-56F6FFC5F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828"/>
            <a:stretch/>
          </p:blipFill>
          <p:spPr>
            <a:xfrm>
              <a:off x="252567" y="2249488"/>
              <a:ext cx="8648095" cy="35093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A1CF263-D5D8-410A-B333-219C18EF8216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6772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>
          <a:xfrm>
            <a:off x="4067944" y="1556792"/>
            <a:ext cx="2808312" cy="1728192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40220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26022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100" y="19879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114251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6046" y="16400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19670" y="4637552"/>
            <a:ext cx="228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Perimeter = 26 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19482" y="3930884"/>
            <a:ext cx="2491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 + 2 + 2 + 6 + 3 + 8</a:t>
            </a:r>
          </a:p>
        </p:txBody>
      </p:sp>
    </p:spTree>
    <p:extLst>
      <p:ext uri="{BB962C8B-B14F-4D97-AF65-F5344CB8AC3E}">
        <p14:creationId xmlns:p14="http://schemas.microsoft.com/office/powerpoint/2010/main" val="37681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2A582B5-94DE-4F7C-8F4E-0FC30E9304FD}"/>
              </a:ext>
            </a:extLst>
          </p:cNvPr>
          <p:cNvGrpSpPr/>
          <p:nvPr/>
        </p:nvGrpSpPr>
        <p:grpSpPr>
          <a:xfrm>
            <a:off x="1709682" y="1534018"/>
            <a:ext cx="5724636" cy="5145129"/>
            <a:chOff x="0" y="1477891"/>
            <a:chExt cx="9144000" cy="82183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6524B1-3A8C-45B5-BCA5-6CEBC0098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77891"/>
              <a:ext cx="9144000" cy="390221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CF7AA0-C1B5-48B5-BD81-3056376A5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72539"/>
              <a:ext cx="9144000" cy="432370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45EDB8-E252-4615-B959-C2584C8C84A2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39176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98E3F-69E2-406D-8B6A-D68061652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47" y="1556792"/>
            <a:ext cx="6704698" cy="5058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07A8E-6A14-4F18-9B1F-B5E4EDF39A97}"/>
              </a:ext>
            </a:extLst>
          </p:cNvPr>
          <p:cNvSpPr txBox="1"/>
          <p:nvPr/>
        </p:nvSpPr>
        <p:spPr>
          <a:xfrm>
            <a:off x="323528" y="1124744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136336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43540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Students will need to be able to factorise and solve quadratics to move on…</a:t>
            </a:r>
          </a:p>
        </p:txBody>
      </p:sp>
    </p:spTree>
    <p:extLst>
      <p:ext uri="{BB962C8B-B14F-4D97-AF65-F5344CB8AC3E}">
        <p14:creationId xmlns:p14="http://schemas.microsoft.com/office/powerpoint/2010/main" val="133882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96137" y="2204864"/>
                <a:ext cx="309634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value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+ 2)(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– 7)=10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²−5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–14=10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²−5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–24=0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–8)(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+3)=0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GB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7" y="2204864"/>
                <a:ext cx="3096344" cy="2862322"/>
              </a:xfrm>
              <a:prstGeom prst="rect">
                <a:avLst/>
              </a:prstGeom>
              <a:blipFill>
                <a:blip r:embed="rId2"/>
                <a:stretch>
                  <a:fillRect l="-2165" t="-1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2123727" y="2480429"/>
            <a:ext cx="2697049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000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993657" y="2084847"/>
                <a:ext cx="281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57" y="2084847"/>
                <a:ext cx="2810000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20778" y="2991655"/>
                <a:ext cx="10421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–7)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cm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778" y="2991655"/>
                <a:ext cx="1042155" cy="707886"/>
              </a:xfrm>
              <a:prstGeom prst="rect">
                <a:avLst/>
              </a:prstGeom>
              <a:blipFill>
                <a:blip r:embed="rId4"/>
                <a:stretch>
                  <a:fillRect l="-6433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110473" y="3931642"/>
            <a:ext cx="281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Area = 10 cm²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6732240" y="4324260"/>
            <a:ext cx="857419" cy="4841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2000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1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 bwMode="auto">
          <a:xfrm>
            <a:off x="2915816" y="1546877"/>
            <a:ext cx="2689444" cy="1828822"/>
          </a:xfrm>
          <a:prstGeom prst="corner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3908734" y="2353710"/>
            <a:ext cx="1696527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/>
          <p:cNvCxnSpPr/>
          <p:nvPr/>
        </p:nvCxnSpPr>
        <p:spPr bwMode="auto">
          <a:xfrm>
            <a:off x="5737556" y="2461288"/>
            <a:ext cx="0" cy="9144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2915816" y="3483277"/>
            <a:ext cx="268944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2834026" y="1546877"/>
            <a:ext cx="0" cy="18288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36096" y="2769056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769056"/>
                <a:ext cx="1293279" cy="322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39952" y="2037719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37719"/>
                <a:ext cx="1293279" cy="322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613898" y="3544273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98" y="3544273"/>
                <a:ext cx="1293279" cy="3222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835696" y="2353710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53710"/>
                <a:ext cx="1293279" cy="322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444208" y="1285813"/>
                <a:ext cx="22460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area of this compound shape is 71 cm². Calculate the value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85813"/>
                <a:ext cx="2246020" cy="1200329"/>
              </a:xfrm>
              <a:prstGeom prst="rect">
                <a:avLst/>
              </a:prstGeom>
              <a:blipFill>
                <a:blip r:embed="rId6"/>
                <a:stretch>
                  <a:fillRect l="-2168" t="-3046" r="-1355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3851920" y="2461288"/>
            <a:ext cx="0" cy="8910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619262" y="1259071"/>
                <a:ext cx="1293279" cy="32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94" i="1" dirty="0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494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262" y="1259071"/>
                <a:ext cx="1293279" cy="322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4783973" y="3861110"/>
                <a:ext cx="38294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+2)(2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+1)+2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+3)=71 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73" y="3861110"/>
                <a:ext cx="3829474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559991" y="4230442"/>
                <a:ext cx="41895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+2+2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²+6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=71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91" y="4230442"/>
                <a:ext cx="418951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5951965" y="4599774"/>
                <a:ext cx="26524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²+11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−69=0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65" y="4599774"/>
                <a:ext cx="265248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951965" y="4963675"/>
                <a:ext cx="26524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+23)(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–3)=0</m:t>
                      </m:r>
                    </m:oMath>
                  </m:oMathPara>
                </a14:m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65" y="4963675"/>
                <a:ext cx="2652483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287656" y="4996745"/>
                <a:ext cx="2652483" cy="614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56" y="4996745"/>
                <a:ext cx="2652483" cy="614655"/>
              </a:xfrm>
              <a:prstGeom prst="rect">
                <a:avLst/>
              </a:prstGeom>
              <a:blipFill>
                <a:blip r:embed="rId1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2267744" y="5085184"/>
            <a:ext cx="1008112" cy="4947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957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15816" y="1124744"/>
                <a:ext cx="5184576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Answers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1.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2.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3.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perimeter = 32 cm</a:t>
                </a: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4.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5.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6a.	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b.	Perimeter = 40 cm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124744"/>
                <a:ext cx="5184576" cy="4493538"/>
              </a:xfrm>
              <a:prstGeom prst="rect">
                <a:avLst/>
              </a:prstGeom>
              <a:blipFill>
                <a:blip r:embed="rId2"/>
                <a:stretch>
                  <a:fillRect l="-1175" t="-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002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/>
        </p:nvSpPr>
        <p:spPr>
          <a:xfrm>
            <a:off x="4067944" y="1556792"/>
            <a:ext cx="2808312" cy="1728192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3284984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40220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256" y="2602258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2100" y="1987922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32040" y="2420888"/>
            <a:ext cx="0" cy="8640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7944" y="1142511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6046" y="1640028"/>
            <a:ext cx="1296144" cy="414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35896" y="3016539"/>
            <a:ext cx="648072" cy="9165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31840" y="3940141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5 = 10 cm²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940141"/>
                <a:ext cx="1296144" cy="707886"/>
              </a:xfrm>
              <a:prstGeom prst="rect">
                <a:avLst/>
              </a:prstGeom>
              <a:blipFill>
                <a:blip r:embed="rId2"/>
                <a:stretch>
                  <a:fillRect l="-5189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264188" y="3016539"/>
            <a:ext cx="756084" cy="9165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516216" y="3940141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= 18 cm²</a:t>
                </a: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940141"/>
                <a:ext cx="1296144" cy="707886"/>
              </a:xfrm>
              <a:prstGeom prst="rect">
                <a:avLst/>
              </a:prstGeom>
              <a:blipFill>
                <a:blip r:embed="rId3"/>
                <a:stretch>
                  <a:fillRect l="-5164" t="-3448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835268" y="3363060"/>
            <a:ext cx="1296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25541" y="4797152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Area = 28 cm²</a:t>
            </a:r>
          </a:p>
        </p:txBody>
      </p:sp>
    </p:spTree>
    <p:extLst>
      <p:ext uri="{BB962C8B-B14F-4D97-AF65-F5344CB8AC3E}">
        <p14:creationId xmlns:p14="http://schemas.microsoft.com/office/powerpoint/2010/main" val="29172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51920" y="2132856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51920" y="1756334"/>
                <a:ext cx="281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56334"/>
                <a:ext cx="2810000" cy="400110"/>
              </a:xfrm>
              <a:prstGeom prst="rect">
                <a:avLst/>
              </a:prstGeom>
              <a:blipFill>
                <a:blip r:embed="rId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61920" y="2482877"/>
                <a:ext cx="1094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20" y="2482877"/>
                <a:ext cx="1094624" cy="707886"/>
              </a:xfrm>
              <a:prstGeom prst="rect">
                <a:avLst/>
              </a:prstGeom>
              <a:blipFill>
                <a:blip r:embed="rId3"/>
                <a:stretch>
                  <a:fillRect l="-6145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79712" y="116796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an expression for the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this rectangle.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3707834"/>
            <a:ext cx="4966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Perimeter = base + height + base + height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563888" y="4110321"/>
                <a:ext cx="35387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+2+2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110321"/>
                <a:ext cx="3538789" cy="400110"/>
              </a:xfrm>
              <a:prstGeom prst="rect">
                <a:avLst/>
              </a:prstGeom>
              <a:blipFill>
                <a:blip r:embed="rId4"/>
                <a:stretch>
                  <a:fillRect t="-6061" r="-1034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563888" y="4543583"/>
                <a:ext cx="15959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543583"/>
                <a:ext cx="1595950" cy="400110"/>
              </a:xfrm>
              <a:prstGeom prst="rect">
                <a:avLst/>
              </a:prstGeom>
              <a:blipFill>
                <a:blip r:embed="rId5"/>
                <a:stretch>
                  <a:fillRect t="-6061" r="-344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51920" y="2132856"/>
            <a:ext cx="2810000" cy="1398511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851920" y="1756334"/>
                <a:ext cx="281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56334"/>
                <a:ext cx="2810000" cy="400110"/>
              </a:xfrm>
              <a:prstGeom prst="rect">
                <a:avLst/>
              </a:prstGeom>
              <a:blipFill>
                <a:blip r:embed="rId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661920" y="2482877"/>
                <a:ext cx="10946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920" y="2482877"/>
                <a:ext cx="1094624" cy="707886"/>
              </a:xfrm>
              <a:prstGeom prst="rect">
                <a:avLst/>
              </a:prstGeom>
              <a:blipFill>
                <a:blip r:embed="rId3"/>
                <a:stretch>
                  <a:fillRect l="-6145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79712" y="116796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an expression for the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this rectangle.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39752" y="3707834"/>
                <a:ext cx="2595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= base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height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707834"/>
                <a:ext cx="2595582" cy="400110"/>
              </a:xfrm>
              <a:prstGeom prst="rect">
                <a:avLst/>
              </a:prstGeom>
              <a:blipFill>
                <a:blip r:embed="rId4"/>
                <a:stretch>
                  <a:fillRect l="-2582" t="-6061" r="-140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87824" y="4108622"/>
                <a:ext cx="2036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cm²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108622"/>
                <a:ext cx="2036520" cy="400110"/>
              </a:xfrm>
              <a:prstGeom prst="rect">
                <a:avLst/>
              </a:prstGeom>
              <a:blipFill>
                <a:blip r:embed="rId5"/>
                <a:stretch>
                  <a:fillRect t="-7576" r="-2695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987824" y="4541884"/>
                <a:ext cx="19213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²+4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cm²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41884"/>
                <a:ext cx="1921360" cy="400110"/>
              </a:xfrm>
              <a:prstGeom prst="rect">
                <a:avLst/>
              </a:prstGeom>
              <a:blipFill>
                <a:blip r:embed="rId6"/>
                <a:stretch>
                  <a:fillRect t="-6061" r="-2857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9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solidFill>
            <a:srgbClr val="4BACC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4"/>
                <a:stretch>
                  <a:fillRect l="-1691" t="-2713" r="-5072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22">
                <a:extLst>
                  <a:ext uri="{FF2B5EF4-FFF2-40B4-BE49-F238E27FC236}">
                    <a16:creationId xmlns:a16="http://schemas.microsoft.com/office/drawing/2014/main" id="{01CAE251-0539-465E-89E2-D67CBD5536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6973051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45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22">
                <a:extLst>
                  <a:ext uri="{FF2B5EF4-FFF2-40B4-BE49-F238E27FC236}">
                    <a16:creationId xmlns:a16="http://schemas.microsoft.com/office/drawing/2014/main" id="{01CAE251-0539-465E-89E2-D67CBD5536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6973051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B24FE50-8B4D-444F-9368-86FB98ED93FC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A7787-DAFA-4104-952C-042E4A77236F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6B4D25-E684-482F-A850-54FB8DED5F1E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223DC3-28E0-4329-84EF-040ABCA99097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0214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solidFill>
            <a:srgbClr val="4BACC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perimeter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569660"/>
              </a:xfrm>
              <a:prstGeom prst="rect">
                <a:avLst/>
              </a:prstGeom>
              <a:blipFill>
                <a:blip r:embed="rId4"/>
                <a:stretch>
                  <a:fillRect l="-1691" t="-2713" r="-5072" b="-8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22">
                <a:extLst>
                  <a:ext uri="{FF2B5EF4-FFF2-40B4-BE49-F238E27FC236}">
                    <a16:creationId xmlns:a16="http://schemas.microsoft.com/office/drawing/2014/main" id="{01CAE251-0539-465E-89E2-D67CBD5536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233768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45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42B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22">
                <a:extLst>
                  <a:ext uri="{FF2B5EF4-FFF2-40B4-BE49-F238E27FC236}">
                    <a16:creationId xmlns:a16="http://schemas.microsoft.com/office/drawing/2014/main" id="{01CAE251-0539-465E-89E2-D67CBD5536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2233768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B24FE50-8B4D-444F-9368-86FB98ED93FC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A7787-DAFA-4104-952C-042E4A77236F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36B4D25-E684-482F-A850-54FB8DED5F1E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223DC3-28E0-4329-84EF-040ABCA99097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104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771832" y="2415525"/>
            <a:ext cx="2810000" cy="1398511"/>
          </a:xfrm>
          <a:prstGeom prst="rect">
            <a:avLst/>
          </a:prstGeom>
          <a:solidFill>
            <a:srgbClr val="4BACC6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68304" tIns="34152" rIns="68304" bIns="34152" numCol="1" rtlCol="0" anchor="t" anchorCtr="0" compatLnSpc="1">
            <a:prstTxWarp prst="textNoShape">
              <a:avLst/>
            </a:prstTxWarp>
          </a:bodyPr>
          <a:lstStyle/>
          <a:p>
            <a:pPr defTabSz="3355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GB" sz="1345">
              <a:solidFill>
                <a:schemeClr val="bg1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832" y="2039003"/>
                <a:ext cx="2810000" cy="41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092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2092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3" y="2926751"/>
                <a:ext cx="717282" cy="4142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is the </a:t>
                </a:r>
                <a:r>
                  <a:rPr lang="en-GB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area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rectangle in terms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76" y="2415526"/>
                <a:ext cx="2528078" cy="1200329"/>
              </a:xfrm>
              <a:prstGeom prst="rect">
                <a:avLst/>
              </a:prstGeom>
              <a:blipFill>
                <a:blip r:embed="rId4"/>
                <a:stretch>
                  <a:fillRect l="-1691" t="-3553" r="-2174" b="-11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22">
                <a:extLst>
                  <a:ext uri="{FF2B5EF4-FFF2-40B4-BE49-F238E27FC236}">
                    <a16:creationId xmlns:a16="http://schemas.microsoft.com/office/drawing/2014/main" id="{8FD8ED96-8196-497C-87AA-C330E56F65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132409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45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90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36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22">
                <a:extLst>
                  <a:ext uri="{FF2B5EF4-FFF2-40B4-BE49-F238E27FC236}">
                    <a16:creationId xmlns:a16="http://schemas.microsoft.com/office/drawing/2014/main" id="{8FD8ED96-8196-497C-87AA-C330E56F65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132409"/>
                  </p:ext>
                </p:extLst>
              </p:nvPr>
            </p:nvGraphicFramePr>
            <p:xfrm>
              <a:off x="1214260" y="4404717"/>
              <a:ext cx="6715480" cy="191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57740">
                      <a:extLst>
                        <a:ext uri="{9D8B030D-6E8A-4147-A177-3AD203B41FA5}">
                          <a16:colId xmlns:a16="http://schemas.microsoft.com/office/drawing/2014/main" val="1728416898"/>
                        </a:ext>
                      </a:extLst>
                    </a:gridCol>
                    <a:gridCol w="3357740">
                      <a:extLst>
                        <a:ext uri="{9D8B030D-6E8A-4147-A177-3AD203B41FA5}">
                          <a16:colId xmlns:a16="http://schemas.microsoft.com/office/drawing/2014/main" val="2732602206"/>
                        </a:ext>
                      </a:extLst>
                    </a:gridCol>
                  </a:tblGrid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633" r="-100363" b="-100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633" r="-363" b="-100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7371634"/>
                      </a:ext>
                    </a:extLst>
                  </a:tr>
                  <a:tr h="9560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81" t="-101274" r="-100363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181" t="-101274" r="-363" b="-12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1658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CF1659C8-D23F-4F13-85C7-BA979B1753FD}"/>
              </a:ext>
            </a:extLst>
          </p:cNvPr>
          <p:cNvSpPr/>
          <p:nvPr/>
        </p:nvSpPr>
        <p:spPr>
          <a:xfrm>
            <a:off x="1262861" y="4575867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34D0EB-0C3B-4499-A96A-08774AAAD728}"/>
              </a:ext>
            </a:extLst>
          </p:cNvPr>
          <p:cNvSpPr/>
          <p:nvPr/>
        </p:nvSpPr>
        <p:spPr>
          <a:xfrm>
            <a:off x="4644008" y="4575867"/>
            <a:ext cx="576064" cy="57606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285C83-974D-4DE9-B76F-4DF0DECE8544}"/>
              </a:ext>
            </a:extLst>
          </p:cNvPr>
          <p:cNvSpPr/>
          <p:nvPr/>
        </p:nvSpPr>
        <p:spPr>
          <a:xfrm>
            <a:off x="1262861" y="5558286"/>
            <a:ext cx="576064" cy="57606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D2FD96-B542-4220-8090-3A3BA2EC88C9}"/>
              </a:ext>
            </a:extLst>
          </p:cNvPr>
          <p:cNvSpPr/>
          <p:nvPr/>
        </p:nvSpPr>
        <p:spPr>
          <a:xfrm>
            <a:off x="4644008" y="5571462"/>
            <a:ext cx="576064" cy="57606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0512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1204</Words>
  <Application>Microsoft Office PowerPoint</Application>
  <PresentationFormat>On-screen Show (4:3)</PresentationFormat>
  <Paragraphs>307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GLOVER D</dc:creator>
  <cp:lastModifiedBy>Danielle Moosajee</cp:lastModifiedBy>
  <cp:revision>52</cp:revision>
  <dcterms:created xsi:type="dcterms:W3CDTF">2015-07-01T12:05:39Z</dcterms:created>
  <dcterms:modified xsi:type="dcterms:W3CDTF">2020-08-07T08:46:19Z</dcterms:modified>
</cp:coreProperties>
</file>